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60" r:id="rId3"/>
    <p:sldId id="258" r:id="rId4"/>
    <p:sldId id="278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76" r:id="rId22"/>
    <p:sldId id="279" r:id="rId23"/>
    <p:sldId id="280" r:id="rId2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9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462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Elestedt" userId="d5b3dae013d8c231" providerId="LiveId" clId="{F3004098-0C65-4CC9-AE32-E85BDB19150D}"/>
    <pc:docChg chg="addSld modSld">
      <pc:chgData name="Peter Elestedt" userId="d5b3dae013d8c231" providerId="LiveId" clId="{F3004098-0C65-4CC9-AE32-E85BDB19150D}" dt="2025-04-01T15:15:57.036" v="13" actId="1076"/>
      <pc:docMkLst>
        <pc:docMk/>
      </pc:docMkLst>
      <pc:sldChg chg="addSp modSp new mod">
        <pc:chgData name="Peter Elestedt" userId="d5b3dae013d8c231" providerId="LiveId" clId="{F3004098-0C65-4CC9-AE32-E85BDB19150D}" dt="2025-04-01T15:15:57.036" v="13" actId="1076"/>
        <pc:sldMkLst>
          <pc:docMk/>
          <pc:sldMk cId="1318468359" sldId="279"/>
        </pc:sldMkLst>
        <pc:picChg chg="add mod">
          <ac:chgData name="Peter Elestedt" userId="d5b3dae013d8c231" providerId="LiveId" clId="{F3004098-0C65-4CC9-AE32-E85BDB19150D}" dt="2025-04-01T15:15:57.036" v="13" actId="1076"/>
          <ac:picMkLst>
            <pc:docMk/>
            <pc:sldMk cId="1318468359" sldId="279"/>
            <ac:picMk id="5" creationId="{E7A580B7-2699-6D6A-C710-B82A898EC926}"/>
          </ac:picMkLst>
        </pc:picChg>
        <pc:picChg chg="add mod">
          <ac:chgData name="Peter Elestedt" userId="d5b3dae013d8c231" providerId="LiveId" clId="{F3004098-0C65-4CC9-AE32-E85BDB19150D}" dt="2025-04-01T15:07:15.174" v="8" actId="1076"/>
          <ac:picMkLst>
            <pc:docMk/>
            <pc:sldMk cId="1318468359" sldId="279"/>
            <ac:picMk id="7" creationId="{993BDED3-18EC-0323-1CC7-7D0D890714C4}"/>
          </ac:picMkLst>
        </pc:picChg>
      </pc:sldChg>
      <pc:sldChg chg="addSp new mod">
        <pc:chgData name="Peter Elestedt" userId="d5b3dae013d8c231" providerId="LiveId" clId="{F3004098-0C65-4CC9-AE32-E85BDB19150D}" dt="2025-04-01T15:08:57.065" v="10" actId="22"/>
        <pc:sldMkLst>
          <pc:docMk/>
          <pc:sldMk cId="347992679" sldId="280"/>
        </pc:sldMkLst>
        <pc:picChg chg="add">
          <ac:chgData name="Peter Elestedt" userId="d5b3dae013d8c231" providerId="LiveId" clId="{F3004098-0C65-4CC9-AE32-E85BDB19150D}" dt="2025-04-01T15:08:57.065" v="10" actId="22"/>
          <ac:picMkLst>
            <pc:docMk/>
            <pc:sldMk cId="347992679" sldId="280"/>
            <ac:picMk id="5" creationId="{D31E0B25-3878-0015-3C0D-6009A3DE0F47}"/>
          </ac:picMkLst>
        </pc:picChg>
      </pc:sldChg>
    </pc:docChg>
  </pc:docChgLst>
  <pc:docChgLst>
    <pc:chgData name="Peter Elestedt" userId="d5b3dae013d8c231" providerId="LiveId" clId="{3157B1FC-687B-482C-B273-90D26F59C048}"/>
    <pc:docChg chg="custSel modSld sldOrd">
      <pc:chgData name="Peter Elestedt" userId="d5b3dae013d8c231" providerId="LiveId" clId="{3157B1FC-687B-482C-B273-90D26F59C048}" dt="2025-03-12T16:14:53.718" v="49" actId="1076"/>
      <pc:docMkLst>
        <pc:docMk/>
      </pc:docMkLst>
      <pc:sldChg chg="addSp modSp mod">
        <pc:chgData name="Peter Elestedt" userId="d5b3dae013d8c231" providerId="LiveId" clId="{3157B1FC-687B-482C-B273-90D26F59C048}" dt="2025-03-12T16:14:53.718" v="49" actId="1076"/>
        <pc:sldMkLst>
          <pc:docMk/>
          <pc:sldMk cId="4063591964" sldId="267"/>
        </pc:sldMkLst>
        <pc:spChg chg="add mod">
          <ac:chgData name="Peter Elestedt" userId="d5b3dae013d8c231" providerId="LiveId" clId="{3157B1FC-687B-482C-B273-90D26F59C048}" dt="2025-03-12T16:14:53.718" v="49" actId="1076"/>
          <ac:spMkLst>
            <pc:docMk/>
            <pc:sldMk cId="4063591964" sldId="267"/>
            <ac:spMk id="4" creationId="{3BBF5AAD-82E4-10CD-2E61-0E3697869660}"/>
          </ac:spMkLst>
        </pc:spChg>
        <pc:spChg chg="mod">
          <ac:chgData name="Peter Elestedt" userId="d5b3dae013d8c231" providerId="LiveId" clId="{3157B1FC-687B-482C-B273-90D26F59C048}" dt="2025-03-12T16:14:08.539" v="42" actId="255"/>
          <ac:spMkLst>
            <pc:docMk/>
            <pc:sldMk cId="4063591964" sldId="267"/>
            <ac:spMk id="5" creationId="{1A1C86C5-B4D1-6853-26FF-180C1F2F4290}"/>
          </ac:spMkLst>
        </pc:spChg>
        <pc:spChg chg="mod">
          <ac:chgData name="Peter Elestedt" userId="d5b3dae013d8c231" providerId="LiveId" clId="{3157B1FC-687B-482C-B273-90D26F59C048}" dt="2025-03-12T16:14:31.623" v="45" actId="1076"/>
          <ac:spMkLst>
            <pc:docMk/>
            <pc:sldMk cId="4063591964" sldId="267"/>
            <ac:spMk id="6" creationId="{471D3A65-F38C-C732-3CDB-4A8B2611C03C}"/>
          </ac:spMkLst>
        </pc:spChg>
        <pc:spChg chg="mod">
          <ac:chgData name="Peter Elestedt" userId="d5b3dae013d8c231" providerId="LiveId" clId="{3157B1FC-687B-482C-B273-90D26F59C048}" dt="2025-03-12T16:14:48.468" v="48" actId="1076"/>
          <ac:spMkLst>
            <pc:docMk/>
            <pc:sldMk cId="4063591964" sldId="267"/>
            <ac:spMk id="7" creationId="{28192826-CD7E-91AE-06B2-770EEC0D307A}"/>
          </ac:spMkLst>
        </pc:spChg>
      </pc:sldChg>
      <pc:sldChg chg="addSp delSp modSp mod ord">
        <pc:chgData name="Peter Elestedt" userId="d5b3dae013d8c231" providerId="LiveId" clId="{3157B1FC-687B-482C-B273-90D26F59C048}" dt="2025-03-11T11:51:22.399" v="24" actId="1076"/>
        <pc:sldMkLst>
          <pc:docMk/>
          <pc:sldMk cId="1874480205" sldId="278"/>
        </pc:sldMkLst>
        <pc:picChg chg="add mod">
          <ac:chgData name="Peter Elestedt" userId="d5b3dae013d8c231" providerId="LiveId" clId="{3157B1FC-687B-482C-B273-90D26F59C048}" dt="2025-03-11T11:09:04.092" v="14" actId="1076"/>
          <ac:picMkLst>
            <pc:docMk/>
            <pc:sldMk cId="1874480205" sldId="278"/>
            <ac:picMk id="5" creationId="{E0C22374-C754-DD3C-D5DE-7D17428BC11C}"/>
          </ac:picMkLst>
        </pc:picChg>
        <pc:picChg chg="add mod">
          <ac:chgData name="Peter Elestedt" userId="d5b3dae013d8c231" providerId="LiveId" clId="{3157B1FC-687B-482C-B273-90D26F59C048}" dt="2025-03-11T11:27:57.222" v="19" actId="1037"/>
          <ac:picMkLst>
            <pc:docMk/>
            <pc:sldMk cId="1874480205" sldId="278"/>
            <ac:picMk id="7" creationId="{17706581-EC26-9898-D592-A8B4E2B7D998}"/>
          </ac:picMkLst>
        </pc:picChg>
        <pc:picChg chg="add mod">
          <ac:chgData name="Peter Elestedt" userId="d5b3dae013d8c231" providerId="LiveId" clId="{3157B1FC-687B-482C-B273-90D26F59C048}" dt="2025-03-11T11:51:20.591" v="23" actId="1076"/>
          <ac:picMkLst>
            <pc:docMk/>
            <pc:sldMk cId="1874480205" sldId="278"/>
            <ac:picMk id="9" creationId="{16D2AF09-1361-1523-1CAA-3AEAA867BD20}"/>
          </ac:picMkLst>
        </pc:picChg>
        <pc:picChg chg="add mod">
          <ac:chgData name="Peter Elestedt" userId="d5b3dae013d8c231" providerId="LiveId" clId="{3157B1FC-687B-482C-B273-90D26F59C048}" dt="2025-03-11T11:51:22.399" v="24" actId="1076"/>
          <ac:picMkLst>
            <pc:docMk/>
            <pc:sldMk cId="1874480205" sldId="278"/>
            <ac:picMk id="11" creationId="{FBB255CA-8B22-FAE9-DB3A-647DD491B1D6}"/>
          </ac:picMkLst>
        </pc:picChg>
      </pc:sldChg>
    </pc:docChg>
  </pc:docChgLst>
  <pc:docChgLst>
    <pc:chgData name="Peter Elestedt" userId="d5b3dae013d8c231" providerId="LiveId" clId="{E244DC85-9FA1-467C-AF46-811B5EB39F1B}"/>
    <pc:docChg chg="undo custSel addSld delSld modSld sldOrd">
      <pc:chgData name="Peter Elestedt" userId="d5b3dae013d8c231" providerId="LiveId" clId="{E244DC85-9FA1-467C-AF46-811B5EB39F1B}" dt="2025-03-01T08:25:25.395" v="1098" actId="6549"/>
      <pc:docMkLst>
        <pc:docMk/>
      </pc:docMkLst>
      <pc:sldChg chg="modSp mod">
        <pc:chgData name="Peter Elestedt" userId="d5b3dae013d8c231" providerId="LiveId" clId="{E244DC85-9FA1-467C-AF46-811B5EB39F1B}" dt="2025-02-04T20:44:38.763" v="536" actId="1076"/>
        <pc:sldMkLst>
          <pc:docMk/>
          <pc:sldMk cId="1247410818" sldId="257"/>
        </pc:sldMkLst>
        <pc:picChg chg="mod">
          <ac:chgData name="Peter Elestedt" userId="d5b3dae013d8c231" providerId="LiveId" clId="{E244DC85-9FA1-467C-AF46-811B5EB39F1B}" dt="2025-02-04T20:44:38.763" v="536" actId="1076"/>
          <ac:picMkLst>
            <pc:docMk/>
            <pc:sldMk cId="1247410818" sldId="257"/>
            <ac:picMk id="9" creationId="{82E1AF47-305E-9575-741A-0CF64543CF1D}"/>
          </ac:picMkLst>
        </pc:picChg>
      </pc:sldChg>
      <pc:sldChg chg="ord">
        <pc:chgData name="Peter Elestedt" userId="d5b3dae013d8c231" providerId="LiveId" clId="{E244DC85-9FA1-467C-AF46-811B5EB39F1B}" dt="2025-01-31T15:27:33.675" v="46"/>
        <pc:sldMkLst>
          <pc:docMk/>
          <pc:sldMk cId="262720086" sldId="258"/>
        </pc:sldMkLst>
      </pc:sldChg>
      <pc:sldChg chg="modSp mod">
        <pc:chgData name="Peter Elestedt" userId="d5b3dae013d8c231" providerId="LiveId" clId="{E244DC85-9FA1-467C-AF46-811B5EB39F1B}" dt="2025-02-22T11:20:49.467" v="1008" actId="1076"/>
        <pc:sldMkLst>
          <pc:docMk/>
          <pc:sldMk cId="2159354411" sldId="260"/>
        </pc:sldMkLst>
        <pc:picChg chg="mod">
          <ac:chgData name="Peter Elestedt" userId="d5b3dae013d8c231" providerId="LiveId" clId="{E244DC85-9FA1-467C-AF46-811B5EB39F1B}" dt="2025-02-22T11:20:49.467" v="1008" actId="1076"/>
          <ac:picMkLst>
            <pc:docMk/>
            <pc:sldMk cId="2159354411" sldId="260"/>
            <ac:picMk id="14" creationId="{202A76DF-2B79-DCD7-13FD-079FDA735940}"/>
          </ac:picMkLst>
        </pc:picChg>
      </pc:sldChg>
      <pc:sldChg chg="addSp modSp new mod">
        <pc:chgData name="Peter Elestedt" userId="d5b3dae013d8c231" providerId="LiveId" clId="{E244DC85-9FA1-467C-AF46-811B5EB39F1B}" dt="2025-02-26T12:19:59.278" v="1094" actId="1076"/>
        <pc:sldMkLst>
          <pc:docMk/>
          <pc:sldMk cId="1539115531" sldId="261"/>
        </pc:sldMkLst>
        <pc:picChg chg="add mod">
          <ac:chgData name="Peter Elestedt" userId="d5b3dae013d8c231" providerId="LiveId" clId="{E244DC85-9FA1-467C-AF46-811B5EB39F1B}" dt="2025-02-26T12:19:59.278" v="1094" actId="1076"/>
          <ac:picMkLst>
            <pc:docMk/>
            <pc:sldMk cId="1539115531" sldId="261"/>
            <ac:picMk id="5" creationId="{8845BE2A-F9F4-67FC-978F-4590C51C9F90}"/>
          </ac:picMkLst>
        </pc:picChg>
        <pc:picChg chg="add mod">
          <ac:chgData name="Peter Elestedt" userId="d5b3dae013d8c231" providerId="LiveId" clId="{E244DC85-9FA1-467C-AF46-811B5EB39F1B}" dt="2025-01-30T11:11:34.138" v="31" actId="1076"/>
          <ac:picMkLst>
            <pc:docMk/>
            <pc:sldMk cId="1539115531" sldId="261"/>
            <ac:picMk id="7" creationId="{9DD9F7DA-299D-F96D-9624-FC361779118F}"/>
          </ac:picMkLst>
        </pc:picChg>
      </pc:sldChg>
      <pc:sldChg chg="addSp delSp modSp new mod">
        <pc:chgData name="Peter Elestedt" userId="d5b3dae013d8c231" providerId="LiveId" clId="{E244DC85-9FA1-467C-AF46-811B5EB39F1B}" dt="2025-02-05T07:25:41.554" v="538" actId="478"/>
        <pc:sldMkLst>
          <pc:docMk/>
          <pc:sldMk cId="4169344822" sldId="262"/>
        </pc:sldMkLst>
        <pc:spChg chg="add mod">
          <ac:chgData name="Peter Elestedt" userId="d5b3dae013d8c231" providerId="LiveId" clId="{E244DC85-9FA1-467C-AF46-811B5EB39F1B}" dt="2025-02-05T07:25:41.554" v="538" actId="478"/>
          <ac:spMkLst>
            <pc:docMk/>
            <pc:sldMk cId="4169344822" sldId="262"/>
            <ac:spMk id="4" creationId="{DF3909D8-20C1-3BA5-781E-EB9AAE511F06}"/>
          </ac:spMkLst>
        </pc:spChg>
        <pc:picChg chg="add mod">
          <ac:chgData name="Peter Elestedt" userId="d5b3dae013d8c231" providerId="LiveId" clId="{E244DC85-9FA1-467C-AF46-811B5EB39F1B}" dt="2025-01-31T15:27:16.344" v="44" actId="1076"/>
          <ac:picMkLst>
            <pc:docMk/>
            <pc:sldMk cId="4169344822" sldId="262"/>
            <ac:picMk id="9" creationId="{8739CD7D-D5A7-1244-1A9D-B35623C30DD0}"/>
          </ac:picMkLst>
        </pc:picChg>
      </pc:sldChg>
      <pc:sldChg chg="addSp modSp new mod">
        <pc:chgData name="Peter Elestedt" userId="d5b3dae013d8c231" providerId="LiveId" clId="{E244DC85-9FA1-467C-AF46-811B5EB39F1B}" dt="2025-02-08T08:24:26.178" v="663" actId="1076"/>
        <pc:sldMkLst>
          <pc:docMk/>
          <pc:sldMk cId="3763618572" sldId="263"/>
        </pc:sldMkLst>
        <pc:picChg chg="add mod">
          <ac:chgData name="Peter Elestedt" userId="d5b3dae013d8c231" providerId="LiveId" clId="{E244DC85-9FA1-467C-AF46-811B5EB39F1B}" dt="2025-02-08T08:24:26.178" v="663" actId="1076"/>
          <ac:picMkLst>
            <pc:docMk/>
            <pc:sldMk cId="3763618572" sldId="263"/>
            <ac:picMk id="11" creationId="{0A6FC54E-BD56-647D-490C-8E0335F0A8B7}"/>
          </ac:picMkLst>
        </pc:picChg>
      </pc:sldChg>
      <pc:sldChg chg="addSp new">
        <pc:chgData name="Peter Elestedt" userId="d5b3dae013d8c231" providerId="LiveId" clId="{E244DC85-9FA1-467C-AF46-811B5EB39F1B}" dt="2025-01-30T17:38:14.578" v="39"/>
        <pc:sldMkLst>
          <pc:docMk/>
          <pc:sldMk cId="2579575886" sldId="264"/>
        </pc:sldMkLst>
        <pc:picChg chg="add">
          <ac:chgData name="Peter Elestedt" userId="d5b3dae013d8c231" providerId="LiveId" clId="{E244DC85-9FA1-467C-AF46-811B5EB39F1B}" dt="2025-01-30T17:38:14.578" v="39"/>
          <ac:picMkLst>
            <pc:docMk/>
            <pc:sldMk cId="2579575886" sldId="264"/>
            <ac:picMk id="4" creationId="{7F2B6DA5-6943-8FF7-85AD-74D97D04325F}"/>
          </ac:picMkLst>
        </pc:picChg>
      </pc:sldChg>
      <pc:sldChg chg="addSp delSp modSp new mod">
        <pc:chgData name="Peter Elestedt" userId="d5b3dae013d8c231" providerId="LiveId" clId="{E244DC85-9FA1-467C-AF46-811B5EB39F1B}" dt="2025-02-01T13:00:34.294" v="62" actId="164"/>
        <pc:sldMkLst>
          <pc:docMk/>
          <pc:sldMk cId="1140226754" sldId="265"/>
        </pc:sldMkLst>
        <pc:spChg chg="add mod">
          <ac:chgData name="Peter Elestedt" userId="d5b3dae013d8c231" providerId="LiveId" clId="{E244DC85-9FA1-467C-AF46-811B5EB39F1B}" dt="2025-02-01T13:00:34.294" v="62" actId="164"/>
          <ac:spMkLst>
            <pc:docMk/>
            <pc:sldMk cId="1140226754" sldId="265"/>
            <ac:spMk id="8" creationId="{88177D55-0BD8-06A6-7F91-5794B3192A6F}"/>
          </ac:spMkLst>
        </pc:spChg>
        <pc:spChg chg="add mod">
          <ac:chgData name="Peter Elestedt" userId="d5b3dae013d8c231" providerId="LiveId" clId="{E244DC85-9FA1-467C-AF46-811B5EB39F1B}" dt="2025-02-01T13:00:34.294" v="62" actId="164"/>
          <ac:spMkLst>
            <pc:docMk/>
            <pc:sldMk cId="1140226754" sldId="265"/>
            <ac:spMk id="9" creationId="{39755BE0-A198-ED93-00C5-ED1D4DADD12A}"/>
          </ac:spMkLst>
        </pc:spChg>
        <pc:spChg chg="add mod">
          <ac:chgData name="Peter Elestedt" userId="d5b3dae013d8c231" providerId="LiveId" clId="{E244DC85-9FA1-467C-AF46-811B5EB39F1B}" dt="2025-02-01T13:00:34.294" v="62" actId="164"/>
          <ac:spMkLst>
            <pc:docMk/>
            <pc:sldMk cId="1140226754" sldId="265"/>
            <ac:spMk id="10" creationId="{8654C476-988F-E65B-80D0-FC670D92E332}"/>
          </ac:spMkLst>
        </pc:spChg>
        <pc:spChg chg="add mod">
          <ac:chgData name="Peter Elestedt" userId="d5b3dae013d8c231" providerId="LiveId" clId="{E244DC85-9FA1-467C-AF46-811B5EB39F1B}" dt="2025-02-01T13:00:34.294" v="62" actId="164"/>
          <ac:spMkLst>
            <pc:docMk/>
            <pc:sldMk cId="1140226754" sldId="265"/>
            <ac:spMk id="11" creationId="{BC092E4E-1218-9927-E7E0-1BC59BD958FE}"/>
          </ac:spMkLst>
        </pc:spChg>
        <pc:grpChg chg="add mod">
          <ac:chgData name="Peter Elestedt" userId="d5b3dae013d8c231" providerId="LiveId" clId="{E244DC85-9FA1-467C-AF46-811B5EB39F1B}" dt="2025-02-01T13:00:34.294" v="62" actId="164"/>
          <ac:grpSpMkLst>
            <pc:docMk/>
            <pc:sldMk cId="1140226754" sldId="265"/>
            <ac:grpSpMk id="12" creationId="{44DF7BD8-F4DC-C19B-8ABA-862334448799}"/>
          </ac:grpSpMkLst>
        </pc:grpChg>
        <pc:picChg chg="add mod">
          <ac:chgData name="Peter Elestedt" userId="d5b3dae013d8c231" providerId="LiveId" clId="{E244DC85-9FA1-467C-AF46-811B5EB39F1B}" dt="2025-02-01T12:46:41.518" v="57" actId="1076"/>
          <ac:picMkLst>
            <pc:docMk/>
            <pc:sldMk cId="1140226754" sldId="265"/>
            <ac:picMk id="5" creationId="{2D0C13EA-2F13-5B6B-7469-AA4F86F81770}"/>
          </ac:picMkLst>
        </pc:picChg>
        <pc:picChg chg="add mod">
          <ac:chgData name="Peter Elestedt" userId="d5b3dae013d8c231" providerId="LiveId" clId="{E244DC85-9FA1-467C-AF46-811B5EB39F1B}" dt="2025-02-01T12:46:17.874" v="55" actId="962"/>
          <ac:picMkLst>
            <pc:docMk/>
            <pc:sldMk cId="1140226754" sldId="265"/>
            <ac:picMk id="7" creationId="{90E5D195-599A-9F3B-AC2C-67A8F636D315}"/>
          </ac:picMkLst>
        </pc:picChg>
      </pc:sldChg>
      <pc:sldChg chg="addSp delSp modSp new mod">
        <pc:chgData name="Peter Elestedt" userId="d5b3dae013d8c231" providerId="LiveId" clId="{E244DC85-9FA1-467C-AF46-811B5EB39F1B}" dt="2025-02-01T13:26:23.273" v="139" actId="164"/>
        <pc:sldMkLst>
          <pc:docMk/>
          <pc:sldMk cId="2087924421" sldId="266"/>
        </pc:sldMkLst>
        <pc:spChg chg="mod topLvl">
          <ac:chgData name="Peter Elestedt" userId="d5b3dae013d8c231" providerId="LiveId" clId="{E244DC85-9FA1-467C-AF46-811B5EB39F1B}" dt="2025-02-01T13:26:23.273" v="139" actId="164"/>
          <ac:spMkLst>
            <pc:docMk/>
            <pc:sldMk cId="2087924421" sldId="266"/>
            <ac:spMk id="7" creationId="{AA5C95AD-C5E4-9504-BD75-EA1AB90BE000}"/>
          </ac:spMkLst>
        </pc:spChg>
        <pc:spChg chg="mod topLvl">
          <ac:chgData name="Peter Elestedt" userId="d5b3dae013d8c231" providerId="LiveId" clId="{E244DC85-9FA1-467C-AF46-811B5EB39F1B}" dt="2025-02-01T13:26:23.273" v="139" actId="164"/>
          <ac:spMkLst>
            <pc:docMk/>
            <pc:sldMk cId="2087924421" sldId="266"/>
            <ac:spMk id="8" creationId="{EE2E5E47-19F4-82AF-491D-4E92AC1FDD58}"/>
          </ac:spMkLst>
        </pc:spChg>
        <pc:spChg chg="mod topLvl">
          <ac:chgData name="Peter Elestedt" userId="d5b3dae013d8c231" providerId="LiveId" clId="{E244DC85-9FA1-467C-AF46-811B5EB39F1B}" dt="2025-02-01T13:26:23.273" v="139" actId="164"/>
          <ac:spMkLst>
            <pc:docMk/>
            <pc:sldMk cId="2087924421" sldId="266"/>
            <ac:spMk id="9" creationId="{475E912E-0B6B-B929-52CE-B4BCFB9846A8}"/>
          </ac:spMkLst>
        </pc:spChg>
        <pc:spChg chg="mod topLvl">
          <ac:chgData name="Peter Elestedt" userId="d5b3dae013d8c231" providerId="LiveId" clId="{E244DC85-9FA1-467C-AF46-811B5EB39F1B}" dt="2025-02-01T13:26:23.273" v="139" actId="164"/>
          <ac:spMkLst>
            <pc:docMk/>
            <pc:sldMk cId="2087924421" sldId="266"/>
            <ac:spMk id="10" creationId="{7C77ECC2-EE5F-0B67-4E0A-87477B28070F}"/>
          </ac:spMkLst>
        </pc:spChg>
        <pc:spChg chg="add mod">
          <ac:chgData name="Peter Elestedt" userId="d5b3dae013d8c231" providerId="LiveId" clId="{E244DC85-9FA1-467C-AF46-811B5EB39F1B}" dt="2025-02-01T13:23:51.994" v="133" actId="1076"/>
          <ac:spMkLst>
            <pc:docMk/>
            <pc:sldMk cId="2087924421" sldId="266"/>
            <ac:spMk id="12" creationId="{CD6F2F87-394F-3FDF-DF70-62CAAE58CD47}"/>
          </ac:spMkLst>
        </pc:spChg>
        <pc:spChg chg="add mod">
          <ac:chgData name="Peter Elestedt" userId="d5b3dae013d8c231" providerId="LiveId" clId="{E244DC85-9FA1-467C-AF46-811B5EB39F1B}" dt="2025-02-01T13:26:23.273" v="139" actId="164"/>
          <ac:spMkLst>
            <pc:docMk/>
            <pc:sldMk cId="2087924421" sldId="266"/>
            <ac:spMk id="19" creationId="{779C1FAA-BB04-BFEC-0326-63F375841608}"/>
          </ac:spMkLst>
        </pc:spChg>
        <pc:grpChg chg="add mod">
          <ac:chgData name="Peter Elestedt" userId="d5b3dae013d8c231" providerId="LiveId" clId="{E244DC85-9FA1-467C-AF46-811B5EB39F1B}" dt="2025-02-01T13:26:23.273" v="139" actId="164"/>
          <ac:grpSpMkLst>
            <pc:docMk/>
            <pc:sldMk cId="2087924421" sldId="266"/>
            <ac:grpSpMk id="20" creationId="{0D8CBB38-876F-0163-3CBE-126CBD88E108}"/>
          </ac:grpSpMkLst>
        </pc:grpChg>
        <pc:picChg chg="add mod">
          <ac:chgData name="Peter Elestedt" userId="d5b3dae013d8c231" providerId="LiveId" clId="{E244DC85-9FA1-467C-AF46-811B5EB39F1B}" dt="2025-02-01T13:26:02.745" v="137" actId="207"/>
          <ac:picMkLst>
            <pc:docMk/>
            <pc:sldMk cId="2087924421" sldId="266"/>
            <ac:picMk id="5" creationId="{9E43DDFE-F449-A7C5-AADB-963CE5A66B07}"/>
          </ac:picMkLst>
        </pc:picChg>
      </pc:sldChg>
      <pc:sldChg chg="addSp modSp new del mod">
        <pc:chgData name="Peter Elestedt" userId="d5b3dae013d8c231" providerId="LiveId" clId="{E244DC85-9FA1-467C-AF46-811B5EB39F1B}" dt="2025-02-01T14:27:47.685" v="158" actId="680"/>
        <pc:sldMkLst>
          <pc:docMk/>
          <pc:sldMk cId="1974186439" sldId="267"/>
        </pc:sldMkLst>
      </pc:sldChg>
      <pc:sldChg chg="addSp modSp new mod ord">
        <pc:chgData name="Peter Elestedt" userId="d5b3dae013d8c231" providerId="LiveId" clId="{E244DC85-9FA1-467C-AF46-811B5EB39F1B}" dt="2025-03-01T08:25:25.395" v="1098" actId="6549"/>
        <pc:sldMkLst>
          <pc:docMk/>
          <pc:sldMk cId="4063591964" sldId="267"/>
        </pc:sldMkLst>
        <pc:spChg chg="mod">
          <ac:chgData name="Peter Elestedt" userId="d5b3dae013d8c231" providerId="LiveId" clId="{E244DC85-9FA1-467C-AF46-811B5EB39F1B}" dt="2025-02-04T12:55:03.811" v="175" actId="27636"/>
          <ac:spMkLst>
            <pc:docMk/>
            <pc:sldMk cId="4063591964" sldId="267"/>
            <ac:spMk id="2" creationId="{B74FCA71-7657-CF72-51E8-111E9D48CCCE}"/>
          </ac:spMkLst>
        </pc:spChg>
        <pc:spChg chg="mod">
          <ac:chgData name="Peter Elestedt" userId="d5b3dae013d8c231" providerId="LiveId" clId="{E244DC85-9FA1-467C-AF46-811B5EB39F1B}" dt="2025-02-23T16:28:43.786" v="1038" actId="13926"/>
          <ac:spMkLst>
            <pc:docMk/>
            <pc:sldMk cId="4063591964" sldId="267"/>
            <ac:spMk id="3" creationId="{9EAF0024-E873-E9A4-7C05-082681FEA15C}"/>
          </ac:spMkLst>
        </pc:spChg>
        <pc:spChg chg="add mod">
          <ac:chgData name="Peter Elestedt" userId="d5b3dae013d8c231" providerId="LiveId" clId="{E244DC85-9FA1-467C-AF46-811B5EB39F1B}" dt="2025-02-21T10:08:43.586" v="983" actId="1076"/>
          <ac:spMkLst>
            <pc:docMk/>
            <pc:sldMk cId="4063591964" sldId="267"/>
            <ac:spMk id="5" creationId="{1A1C86C5-B4D1-6853-26FF-180C1F2F4290}"/>
          </ac:spMkLst>
        </pc:spChg>
        <pc:spChg chg="add mod">
          <ac:chgData name="Peter Elestedt" userId="d5b3dae013d8c231" providerId="LiveId" clId="{E244DC85-9FA1-467C-AF46-811B5EB39F1B}" dt="2025-03-01T08:25:25.395" v="1098" actId="6549"/>
          <ac:spMkLst>
            <pc:docMk/>
            <pc:sldMk cId="4063591964" sldId="267"/>
            <ac:spMk id="6" creationId="{471D3A65-F38C-C732-3CDB-4A8B2611C03C}"/>
          </ac:spMkLst>
        </pc:spChg>
        <pc:spChg chg="add mod">
          <ac:chgData name="Peter Elestedt" userId="d5b3dae013d8c231" providerId="LiveId" clId="{E244DC85-9FA1-467C-AF46-811B5EB39F1B}" dt="2025-02-21T10:08:49.933" v="985" actId="14100"/>
          <ac:spMkLst>
            <pc:docMk/>
            <pc:sldMk cId="4063591964" sldId="267"/>
            <ac:spMk id="7" creationId="{28192826-CD7E-91AE-06B2-770EEC0D307A}"/>
          </ac:spMkLst>
        </pc:spChg>
      </pc:sldChg>
      <pc:sldChg chg="add del">
        <pc:chgData name="Peter Elestedt" userId="d5b3dae013d8c231" providerId="LiveId" clId="{E244DC85-9FA1-467C-AF46-811B5EB39F1B}" dt="2025-02-01T14:26:15.526" v="155"/>
        <pc:sldMkLst>
          <pc:docMk/>
          <pc:sldMk cId="1340515293" sldId="268"/>
        </pc:sldMkLst>
      </pc:sldChg>
      <pc:sldChg chg="addSp new">
        <pc:chgData name="Peter Elestedt" userId="d5b3dae013d8c231" providerId="LiveId" clId="{E244DC85-9FA1-467C-AF46-811B5EB39F1B}" dt="2025-02-08T12:09:18.789" v="707"/>
        <pc:sldMkLst>
          <pc:docMk/>
          <pc:sldMk cId="3516903560" sldId="268"/>
        </pc:sldMkLst>
        <pc:picChg chg="add">
          <ac:chgData name="Peter Elestedt" userId="d5b3dae013d8c231" providerId="LiveId" clId="{E244DC85-9FA1-467C-AF46-811B5EB39F1B}" dt="2025-02-08T12:09:18.789" v="707"/>
          <ac:picMkLst>
            <pc:docMk/>
            <pc:sldMk cId="3516903560" sldId="268"/>
            <ac:picMk id="1026" creationId="{67989400-1489-ADC4-6036-168AAEFE3515}"/>
          </ac:picMkLst>
        </pc:picChg>
      </pc:sldChg>
      <pc:sldChg chg="add del">
        <pc:chgData name="Peter Elestedt" userId="d5b3dae013d8c231" providerId="LiveId" clId="{E244DC85-9FA1-467C-AF46-811B5EB39F1B}" dt="2025-02-01T14:26:14.650" v="154"/>
        <pc:sldMkLst>
          <pc:docMk/>
          <pc:sldMk cId="1552066547" sldId="269"/>
        </pc:sldMkLst>
      </pc:sldChg>
      <pc:sldChg chg="addSp new">
        <pc:chgData name="Peter Elestedt" userId="d5b3dae013d8c231" providerId="LiveId" clId="{E244DC85-9FA1-467C-AF46-811B5EB39F1B}" dt="2025-02-08T12:09:30.769" v="708"/>
        <pc:sldMkLst>
          <pc:docMk/>
          <pc:sldMk cId="3217174153" sldId="269"/>
        </pc:sldMkLst>
        <pc:picChg chg="add">
          <ac:chgData name="Peter Elestedt" userId="d5b3dae013d8c231" providerId="LiveId" clId="{E244DC85-9FA1-467C-AF46-811B5EB39F1B}" dt="2025-02-08T12:09:30.769" v="708"/>
          <ac:picMkLst>
            <pc:docMk/>
            <pc:sldMk cId="3217174153" sldId="269"/>
            <ac:picMk id="2050" creationId="{D366111E-4968-A785-337A-045D9E5CB089}"/>
          </ac:picMkLst>
        </pc:picChg>
      </pc:sldChg>
      <pc:sldChg chg="addSp delSp modSp new">
        <pc:chgData name="Peter Elestedt" userId="d5b3dae013d8c231" providerId="LiveId" clId="{E244DC85-9FA1-467C-AF46-811B5EB39F1B}" dt="2025-02-08T12:09:49.232" v="709"/>
        <pc:sldMkLst>
          <pc:docMk/>
          <pc:sldMk cId="151806531" sldId="270"/>
        </pc:sldMkLst>
        <pc:picChg chg="add mod">
          <ac:chgData name="Peter Elestedt" userId="d5b3dae013d8c231" providerId="LiveId" clId="{E244DC85-9FA1-467C-AF46-811B5EB39F1B}" dt="2025-02-08T12:09:49.232" v="709"/>
          <ac:picMkLst>
            <pc:docMk/>
            <pc:sldMk cId="151806531" sldId="270"/>
            <ac:picMk id="3074" creationId="{CD8F5715-D2D8-6A2F-3F0E-1A87BD43A8F2}"/>
          </ac:picMkLst>
        </pc:picChg>
      </pc:sldChg>
      <pc:sldChg chg="add del">
        <pc:chgData name="Peter Elestedt" userId="d5b3dae013d8c231" providerId="LiveId" clId="{E244DC85-9FA1-467C-AF46-811B5EB39F1B}" dt="2025-02-01T14:26:14.377" v="153"/>
        <pc:sldMkLst>
          <pc:docMk/>
          <pc:sldMk cId="4168741636" sldId="270"/>
        </pc:sldMkLst>
      </pc:sldChg>
      <pc:sldChg chg="add del">
        <pc:chgData name="Peter Elestedt" userId="d5b3dae013d8c231" providerId="LiveId" clId="{E244DC85-9FA1-467C-AF46-811B5EB39F1B}" dt="2025-02-01T14:26:14.139" v="152"/>
        <pc:sldMkLst>
          <pc:docMk/>
          <pc:sldMk cId="109509646" sldId="271"/>
        </pc:sldMkLst>
      </pc:sldChg>
      <pc:sldChg chg="addSp new">
        <pc:chgData name="Peter Elestedt" userId="d5b3dae013d8c231" providerId="LiveId" clId="{E244DC85-9FA1-467C-AF46-811B5EB39F1B}" dt="2025-02-08T12:10:02.836" v="710"/>
        <pc:sldMkLst>
          <pc:docMk/>
          <pc:sldMk cId="1533224816" sldId="271"/>
        </pc:sldMkLst>
        <pc:picChg chg="add">
          <ac:chgData name="Peter Elestedt" userId="d5b3dae013d8c231" providerId="LiveId" clId="{E244DC85-9FA1-467C-AF46-811B5EB39F1B}" dt="2025-02-08T12:10:02.836" v="710"/>
          <ac:picMkLst>
            <pc:docMk/>
            <pc:sldMk cId="1533224816" sldId="271"/>
            <ac:picMk id="4098" creationId="{ADE8D8E1-E114-DC1D-2896-26A0357F3D57}"/>
          </ac:picMkLst>
        </pc:picChg>
      </pc:sldChg>
      <pc:sldChg chg="modSp add del mod">
        <pc:chgData name="Peter Elestedt" userId="d5b3dae013d8c231" providerId="LiveId" clId="{E244DC85-9FA1-467C-AF46-811B5EB39F1B}" dt="2025-02-01T14:26:13.794" v="151"/>
        <pc:sldMkLst>
          <pc:docMk/>
          <pc:sldMk cId="1232485128" sldId="272"/>
        </pc:sldMkLst>
      </pc:sldChg>
      <pc:sldChg chg="addSp new">
        <pc:chgData name="Peter Elestedt" userId="d5b3dae013d8c231" providerId="LiveId" clId="{E244DC85-9FA1-467C-AF46-811B5EB39F1B}" dt="2025-02-08T12:13:08.456" v="711"/>
        <pc:sldMkLst>
          <pc:docMk/>
          <pc:sldMk cId="2411640924" sldId="272"/>
        </pc:sldMkLst>
        <pc:picChg chg="add">
          <ac:chgData name="Peter Elestedt" userId="d5b3dae013d8c231" providerId="LiveId" clId="{E244DC85-9FA1-467C-AF46-811B5EB39F1B}" dt="2025-02-08T12:13:08.456" v="711"/>
          <ac:picMkLst>
            <pc:docMk/>
            <pc:sldMk cId="2411640924" sldId="272"/>
            <ac:picMk id="5122" creationId="{7134BD32-6C0C-803F-A00E-F414EE193DAD}"/>
          </ac:picMkLst>
        </pc:picChg>
      </pc:sldChg>
      <pc:sldChg chg="addSp modSp new mod">
        <pc:chgData name="Peter Elestedt" userId="d5b3dae013d8c231" providerId="LiveId" clId="{E244DC85-9FA1-467C-AF46-811B5EB39F1B}" dt="2025-02-08T13:19:52.503" v="717" actId="14100"/>
        <pc:sldMkLst>
          <pc:docMk/>
          <pc:sldMk cId="955378130" sldId="273"/>
        </pc:sldMkLst>
        <pc:picChg chg="add">
          <ac:chgData name="Peter Elestedt" userId="d5b3dae013d8c231" providerId="LiveId" clId="{E244DC85-9FA1-467C-AF46-811B5EB39F1B}" dt="2025-02-08T13:11:48.854" v="712"/>
          <ac:picMkLst>
            <pc:docMk/>
            <pc:sldMk cId="955378130" sldId="273"/>
            <ac:picMk id="6146" creationId="{CEA0A6E0-3D6F-471C-80CC-9CD534C60E6E}"/>
          </ac:picMkLst>
        </pc:picChg>
        <pc:cxnChg chg="add mod">
          <ac:chgData name="Peter Elestedt" userId="d5b3dae013d8c231" providerId="LiveId" clId="{E244DC85-9FA1-467C-AF46-811B5EB39F1B}" dt="2025-02-08T13:19:52.503" v="717" actId="14100"/>
          <ac:cxnSpMkLst>
            <pc:docMk/>
            <pc:sldMk cId="955378130" sldId="273"/>
            <ac:cxnSpMk id="5" creationId="{65599CDF-60EF-353C-59EE-0DE722B540C2}"/>
          </ac:cxnSpMkLst>
        </pc:cxnChg>
      </pc:sldChg>
      <pc:sldChg chg="addSp delSp modSp new mod">
        <pc:chgData name="Peter Elestedt" userId="d5b3dae013d8c231" providerId="LiveId" clId="{E244DC85-9FA1-467C-AF46-811B5EB39F1B}" dt="2025-02-08T14:23:09.417" v="734" actId="688"/>
        <pc:sldMkLst>
          <pc:docMk/>
          <pc:sldMk cId="901275012" sldId="274"/>
        </pc:sldMkLst>
        <pc:picChg chg="add mod">
          <ac:chgData name="Peter Elestedt" userId="d5b3dae013d8c231" providerId="LiveId" clId="{E244DC85-9FA1-467C-AF46-811B5EB39F1B}" dt="2025-02-08T14:23:09.417" v="734" actId="688"/>
          <ac:picMkLst>
            <pc:docMk/>
            <pc:sldMk cId="901275012" sldId="274"/>
            <ac:picMk id="5" creationId="{83EC0FAD-115B-2BA3-154C-C115D781E955}"/>
          </ac:picMkLst>
        </pc:picChg>
      </pc:sldChg>
      <pc:sldChg chg="addSp modSp new mod">
        <pc:chgData name="Peter Elestedt" userId="d5b3dae013d8c231" providerId="LiveId" clId="{E244DC85-9FA1-467C-AF46-811B5EB39F1B}" dt="2025-02-08T14:32:31.981" v="735" actId="1076"/>
        <pc:sldMkLst>
          <pc:docMk/>
          <pc:sldMk cId="3035878474" sldId="275"/>
        </pc:sldMkLst>
        <pc:picChg chg="add mod">
          <ac:chgData name="Peter Elestedt" userId="d5b3dae013d8c231" providerId="LiveId" clId="{E244DC85-9FA1-467C-AF46-811B5EB39F1B}" dt="2025-02-08T14:15:11.625" v="730" actId="1076"/>
          <ac:picMkLst>
            <pc:docMk/>
            <pc:sldMk cId="3035878474" sldId="275"/>
            <ac:picMk id="5" creationId="{ACB6F8C7-8D70-229B-DC73-4979D0916D56}"/>
          </ac:picMkLst>
        </pc:picChg>
        <pc:picChg chg="add mod">
          <ac:chgData name="Peter Elestedt" userId="d5b3dae013d8c231" providerId="LiveId" clId="{E244DC85-9FA1-467C-AF46-811B5EB39F1B}" dt="2025-02-08T14:32:31.981" v="735" actId="1076"/>
          <ac:picMkLst>
            <pc:docMk/>
            <pc:sldMk cId="3035878474" sldId="275"/>
            <ac:picMk id="6" creationId="{43F991D4-A4B3-E677-32C3-9F6110B314D8}"/>
          </ac:picMkLst>
        </pc:picChg>
      </pc:sldChg>
      <pc:sldChg chg="addSp modSp new mod">
        <pc:chgData name="Peter Elestedt" userId="d5b3dae013d8c231" providerId="LiveId" clId="{E244DC85-9FA1-467C-AF46-811B5EB39F1B}" dt="2025-02-08T13:33:57.615" v="728" actId="14100"/>
        <pc:sldMkLst>
          <pc:docMk/>
          <pc:sldMk cId="2581392560" sldId="276"/>
        </pc:sldMkLst>
        <pc:picChg chg="add mod">
          <ac:chgData name="Peter Elestedt" userId="d5b3dae013d8c231" providerId="LiveId" clId="{E244DC85-9FA1-467C-AF46-811B5EB39F1B}" dt="2025-02-08T13:33:57.615" v="728" actId="14100"/>
          <ac:picMkLst>
            <pc:docMk/>
            <pc:sldMk cId="2581392560" sldId="276"/>
            <ac:picMk id="5" creationId="{29C6DB27-1627-342E-1EC8-4D5FE9B9013F}"/>
          </ac:picMkLst>
        </pc:picChg>
      </pc:sldChg>
      <pc:sldChg chg="delSp modSp new mod">
        <pc:chgData name="Peter Elestedt" userId="d5b3dae013d8c231" providerId="LiveId" clId="{E244DC85-9FA1-467C-AF46-811B5EB39F1B}" dt="2025-02-08T14:45:19.330" v="739" actId="478"/>
        <pc:sldMkLst>
          <pc:docMk/>
          <pc:sldMk cId="3899621738" sldId="277"/>
        </pc:sldMkLst>
      </pc:sldChg>
      <pc:sldChg chg="addSp delSp modSp new">
        <pc:chgData name="Peter Elestedt" userId="d5b3dae013d8c231" providerId="LiveId" clId="{E244DC85-9FA1-467C-AF46-811B5EB39F1B}" dt="2025-02-08T15:03:52.035" v="749" actId="478"/>
        <pc:sldMkLst>
          <pc:docMk/>
          <pc:sldMk cId="1874480205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4ACB5-5CBF-4581-9CD6-8841527823EA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9232A-2CE2-4D1F-94D6-AEF6AD0F50F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20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9232A-2CE2-4D1F-94D6-AEF6AD0F50F2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877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C3E8-5115-FC10-DD61-7FBE03E2F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3BBDB-CA01-9D68-C1B7-C4669600F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7136D-0231-5FE6-6541-C0F6F888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DFDE5-CF66-C4E0-1048-E9C5841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1383-E6CE-4F95-E7AE-01BA54AD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1231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8B95-6D57-AD44-13FD-7A4F9A38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3F4F3-23DC-35CA-16A9-833084F76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6FE9F-B6AE-F336-D6B9-6C65B7D8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E571-7CFA-E803-8EA6-9E68283F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5CD19-5DCD-F2E8-2ED2-1D7747ED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384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89728E-0E0A-BDE7-E672-DB7FFCE54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B3851-9FF8-9ECE-7E19-D10546A08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83FB4-C393-AA75-8809-442C4005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34A3-EEC0-13F1-2C06-3EC35AD8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BF8F1-ACB9-D8A9-B9E6-C922BAB8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744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6A44-83CD-7414-2C8A-3BA9EC0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CE439-31DC-7C3E-3940-16ADEDE1F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6B3AD-BE09-C63F-5E1C-9DA4B0A8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EF16A-6337-D74C-A45D-6AF19F2C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CE13F-140F-816D-2ABA-AC59FD88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257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26D0-52DF-BAF1-DFC5-7CA1DF04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E4552-F87E-2F3D-9883-AEDBDDD37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5AA8A-9E35-6EA0-D3D2-4B0ACE6B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3B88-DDF6-80AC-1074-A928685DE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FB80-FEC9-3371-4B9E-9B6A87A3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702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3077-9FF7-0A14-B855-F9FDF51E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4711F-A3C5-DD45-03A2-0F818A0FF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B3137-7205-0A31-8A70-148FCAF6B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AFA3E-0724-5D6D-65E3-4DB584BF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C6D5B-3F00-3256-A6C0-166059C3D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C80BE-29B8-EA16-53D5-11AF2EA9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832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7033-F0EE-AB7E-3D60-E6E04D87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D18D5-66DD-4C63-53E4-4A7522264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B6B6E-AADF-A46F-69CF-E75ABA82D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0D516-BFA6-003A-7AFC-E4E06E8BA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A6B48-923B-C82D-1773-D09B3A64D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98193-2544-3E62-B50D-DFD32ECC6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56B617-101C-FF00-5F98-17549B50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57DF34-1E96-6B1B-276A-76FEA9E3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782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F199-7E8A-F617-0FF6-34C535AC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46A41-00C6-B359-7875-C3D6FF83A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9DA3E-6A7A-DFCA-08E2-AD010800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65A2D-3F62-C40A-838B-95419879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237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8ECABD-E3D1-1895-46AF-2BD14BC0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0ADAC1-3AAF-F964-51DF-1BBD72AB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2E5A4-A0D3-D808-A8B8-5533C217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03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F6F9-8277-1BBE-6325-BDDDC767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6770-7D91-7ED0-1254-4C0166EA1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FE020-0D28-73CE-35AE-23337BED1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CC0E1-6E8E-C4ED-1AD7-DF5BA1D9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3C451-1435-0622-A912-895B1DB0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072B7-38AD-DE23-C699-28CFA48F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133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209D-4AC8-0B1A-A9D0-4DCBF423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312CF2-3C70-28A8-C605-C9C5541AF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C1817-DE2E-1BF8-8A32-7BE873487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4FC65-7928-985C-E817-E89CF73FC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7E2E8-4673-9391-656E-C715EF99A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0C2BD-555C-3945-CF19-CF33287A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528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E20C95-23E6-A839-87CB-62F0A392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BF3D0-B2E9-7DA9-FF46-A2C12F8C6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6CBB9-DEDC-0A57-70AA-5FCF2A27F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A6617-A3DF-4E23-845F-3805BF80B319}" type="datetimeFigureOut">
              <a:rPr lang="sv-SE" smtClean="0"/>
              <a:t>2025-04-01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B4F93-C766-AC88-4EFF-2134BEEB1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E01C-0DCB-CA03-8717-7C57CC001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386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5572515771/user/100022315644090/?__cft__%5b0%5d=AZVxuGgDIWgpHJ2N4dcWmBRZVGwrZBWlkC_lDnDmPtU7WpII5yJF7T8w6E9Jb4xM4zoxvfvmkIqv3sG2hHmuNdAdHZ6vlXWHqvC5hrD9BTu74HXIikmfK-NLFViD1SoPntZTAsOEtG2SGg_EPbR01kD2BCqZQeVjcyaq3BJUi2W0df1LoZtxufDJrIUYJT-8kVDay5lFCc3irjW757sUyjMR&amp;__tn__=R%5d-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ltema.se/bygg/farg/sprayfarger/sprayfarg-blank-rubinrod-400-ml-200005422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FCA71-7657-CF72-51E8-111E9D48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0308"/>
          </a:xfrm>
        </p:spPr>
        <p:txBody>
          <a:bodyPr>
            <a:normAutofit fontScale="90000"/>
          </a:bodyPr>
          <a:lstStyle/>
          <a:p>
            <a:r>
              <a:rPr lang="sv-SE" sz="2000" dirty="0" err="1"/>
              <a:t>ToDo</a:t>
            </a:r>
            <a:endParaRPr lang="sv-SE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F0024-E873-E9A4-7C05-082681FE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4" y="767292"/>
            <a:ext cx="3730503" cy="5646208"/>
          </a:xfrm>
        </p:spPr>
        <p:txBody>
          <a:bodyPr>
            <a:normAutofit/>
          </a:bodyPr>
          <a:lstStyle/>
          <a:p>
            <a:r>
              <a:rPr lang="sv-SE" sz="1200" dirty="0">
                <a:highlight>
                  <a:srgbClr val="00FF00"/>
                </a:highlight>
              </a:rPr>
              <a:t>Hål för lejdare </a:t>
            </a:r>
            <a:r>
              <a:rPr lang="sv-SE" sz="1200" dirty="0"/>
              <a:t>1,2mm</a:t>
            </a:r>
          </a:p>
          <a:p>
            <a:r>
              <a:rPr lang="sv-SE" sz="1200" dirty="0">
                <a:highlight>
                  <a:srgbClr val="00FF00"/>
                </a:highlight>
              </a:rPr>
              <a:t>Hålet för motorenheten större</a:t>
            </a:r>
          </a:p>
          <a:p>
            <a:r>
              <a:rPr lang="sv-SE" sz="1200" dirty="0">
                <a:highlight>
                  <a:srgbClr val="00FF00"/>
                </a:highlight>
              </a:rPr>
              <a:t>Golv i </a:t>
            </a:r>
            <a:r>
              <a:rPr lang="sv-SE" sz="1200" dirty="0" err="1">
                <a:highlight>
                  <a:srgbClr val="00FF00"/>
                </a:highlight>
              </a:rPr>
              <a:t>chassie</a:t>
            </a:r>
            <a:r>
              <a:rPr lang="sv-SE" sz="1200" dirty="0">
                <a:highlight>
                  <a:srgbClr val="00FF00"/>
                </a:highlight>
              </a:rPr>
              <a:t> större</a:t>
            </a:r>
          </a:p>
          <a:p>
            <a:r>
              <a:rPr lang="sv-SE" sz="1200" dirty="0">
                <a:highlight>
                  <a:srgbClr val="00FF00"/>
                </a:highlight>
              </a:rPr>
              <a:t>Tak bak platt, kortare, utan överhäng</a:t>
            </a:r>
          </a:p>
          <a:p>
            <a:r>
              <a:rPr lang="sv-SE" sz="1200" dirty="0">
                <a:highlight>
                  <a:srgbClr val="00FF00"/>
                </a:highlight>
              </a:rPr>
              <a:t>Oljekylare med hål, inte stänger</a:t>
            </a:r>
          </a:p>
          <a:p>
            <a:r>
              <a:rPr lang="sv-SE" sz="1200" dirty="0">
                <a:highlight>
                  <a:srgbClr val="00FF00"/>
                </a:highlight>
              </a:rPr>
              <a:t>Hål för belysning</a:t>
            </a:r>
          </a:p>
          <a:p>
            <a:r>
              <a:rPr lang="sv-SE" sz="1200" dirty="0">
                <a:highlight>
                  <a:srgbClr val="00FF00"/>
                </a:highlight>
              </a:rPr>
              <a:t>Vända motorenheten 180 grader</a:t>
            </a:r>
          </a:p>
          <a:p>
            <a:r>
              <a:rPr lang="sv-SE" sz="1200" dirty="0">
                <a:highlight>
                  <a:srgbClr val="00FF00"/>
                </a:highlight>
              </a:rPr>
              <a:t>Fastsättning av skorstenen</a:t>
            </a:r>
          </a:p>
          <a:p>
            <a:r>
              <a:rPr lang="sv-SE" sz="1200" dirty="0">
                <a:highlight>
                  <a:srgbClr val="00FF00"/>
                </a:highlight>
              </a:rPr>
              <a:t>Hål i skotten fram och bak</a:t>
            </a:r>
          </a:p>
          <a:p>
            <a:r>
              <a:rPr lang="sv-SE" sz="1200" dirty="0">
                <a:highlight>
                  <a:srgbClr val="00FF00"/>
                </a:highlight>
              </a:rPr>
              <a:t>Fäste mot motorenheten</a:t>
            </a:r>
          </a:p>
          <a:p>
            <a:r>
              <a:rPr lang="sv-SE" sz="1200" dirty="0" err="1">
                <a:highlight>
                  <a:srgbClr val="00FF00"/>
                </a:highlight>
              </a:rPr>
              <a:t>Fästhål</a:t>
            </a:r>
            <a:r>
              <a:rPr lang="sv-SE" sz="1200" dirty="0">
                <a:highlight>
                  <a:srgbClr val="00FF00"/>
                </a:highlight>
              </a:rPr>
              <a:t> </a:t>
            </a:r>
            <a:r>
              <a:rPr lang="sv-SE" sz="1200" dirty="0" err="1">
                <a:highlight>
                  <a:srgbClr val="00FF00"/>
                </a:highlight>
              </a:rPr>
              <a:t>chassie</a:t>
            </a:r>
            <a:r>
              <a:rPr lang="sv-SE" sz="1200" dirty="0">
                <a:highlight>
                  <a:srgbClr val="00FF00"/>
                </a:highlight>
              </a:rPr>
              <a:t> mot bottenplatta</a:t>
            </a:r>
          </a:p>
          <a:p>
            <a:r>
              <a:rPr lang="sv-SE" sz="1200" dirty="0">
                <a:highlight>
                  <a:srgbClr val="00FF00"/>
                </a:highlight>
              </a:rPr>
              <a:t>Fäste för </a:t>
            </a:r>
            <a:r>
              <a:rPr lang="sv-SE" sz="1200" dirty="0" err="1">
                <a:highlight>
                  <a:srgbClr val="00FF00"/>
                </a:highlight>
              </a:rPr>
              <a:t>decoder</a:t>
            </a:r>
            <a:endParaRPr lang="sv-SE" sz="1200" dirty="0">
              <a:highlight>
                <a:srgbClr val="00FF00"/>
              </a:highlight>
            </a:endParaRPr>
          </a:p>
          <a:p>
            <a:r>
              <a:rPr lang="sv-SE" sz="1200" dirty="0">
                <a:highlight>
                  <a:srgbClr val="00FF00"/>
                </a:highlight>
              </a:rPr>
              <a:t>Lampor</a:t>
            </a:r>
          </a:p>
          <a:p>
            <a:r>
              <a:rPr lang="sv-SE" sz="1200" dirty="0">
                <a:highlight>
                  <a:srgbClr val="00FF00"/>
                </a:highlight>
              </a:rPr>
              <a:t>Fotsteg och </a:t>
            </a:r>
            <a:r>
              <a:rPr lang="sv-SE" sz="1200" dirty="0" err="1">
                <a:highlight>
                  <a:srgbClr val="00FF00"/>
                </a:highlight>
              </a:rPr>
              <a:t>fästhål</a:t>
            </a:r>
            <a:endParaRPr lang="sv-SE" sz="1200" dirty="0">
              <a:highlight>
                <a:srgbClr val="00FF00"/>
              </a:highlight>
            </a:endParaRPr>
          </a:p>
          <a:p>
            <a:r>
              <a:rPr lang="sv-SE" sz="1200" dirty="0" err="1">
                <a:highlight>
                  <a:srgbClr val="00FF00"/>
                </a:highlight>
              </a:rPr>
              <a:t>Fästhål</a:t>
            </a:r>
            <a:r>
              <a:rPr lang="sv-SE" sz="1200" dirty="0">
                <a:highlight>
                  <a:srgbClr val="00FF00"/>
                </a:highlight>
              </a:rPr>
              <a:t> oljekylare</a:t>
            </a:r>
          </a:p>
          <a:p>
            <a:r>
              <a:rPr lang="sv-SE" sz="1200" dirty="0">
                <a:highlight>
                  <a:srgbClr val="00FF00"/>
                </a:highlight>
              </a:rPr>
              <a:t>Större hål för tutan</a:t>
            </a:r>
          </a:p>
          <a:p>
            <a:r>
              <a:rPr lang="sv-SE" sz="1200" dirty="0">
                <a:highlight>
                  <a:srgbClr val="00FF00"/>
                </a:highlight>
              </a:rPr>
              <a:t>Takventil</a:t>
            </a:r>
          </a:p>
          <a:p>
            <a:r>
              <a:rPr lang="sv-SE" sz="1200" dirty="0">
                <a:highlight>
                  <a:srgbClr val="00FF00"/>
                </a:highlight>
              </a:rPr>
              <a:t>Förläng stöd på frontlykta</a:t>
            </a:r>
          </a:p>
          <a:p>
            <a:endParaRPr lang="sv-SE" sz="1200" dirty="0"/>
          </a:p>
          <a:p>
            <a:endParaRPr lang="sv-SE" sz="1200" dirty="0"/>
          </a:p>
          <a:p>
            <a:endParaRPr lang="sv-SE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C86C5-B4D1-6853-26FF-180C1F2F4290}"/>
              </a:ext>
            </a:extLst>
          </p:cNvPr>
          <p:cNvSpPr txBox="1"/>
          <p:nvPr/>
        </p:nvSpPr>
        <p:spPr>
          <a:xfrm>
            <a:off x="6553198" y="407941"/>
            <a:ext cx="37807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1200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Röda NCS 1580-R</a:t>
            </a:r>
          </a:p>
          <a:p>
            <a:pPr algn="l"/>
            <a:r>
              <a:rPr lang="sv-SE" sz="1200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Beige NCS S1015-Y20R</a:t>
            </a:r>
          </a:p>
          <a:p>
            <a:pPr algn="l"/>
            <a:r>
              <a:rPr lang="sv-SE" sz="1200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Grå tak har </a:t>
            </a:r>
            <a:r>
              <a:rPr lang="sv-SE" sz="1200" b="1" i="0" u="none" strike="noStrike" dirty="0">
                <a:solidFill>
                  <a:srgbClr val="080809"/>
                </a:solidFill>
                <a:effectLst/>
                <a:latin typeface="inherit"/>
                <a:hlinkClick r:id="rId3"/>
              </a:rPr>
              <a:t>Robin Högberg</a:t>
            </a:r>
            <a:r>
              <a:rPr lang="sv-SE" sz="1200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 vilken nyans ULJ har målat med, och den är sannolikt </a:t>
            </a:r>
            <a:r>
              <a:rPr lang="sv-SE" sz="1200" b="0" i="0" dirty="0" err="1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väldligt</a:t>
            </a:r>
            <a:r>
              <a:rPr lang="sv-SE" sz="1200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 "rätt".</a:t>
            </a:r>
          </a:p>
          <a:p>
            <a:pPr algn="l"/>
            <a:r>
              <a:rPr lang="sv-SE" sz="1200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Underredet är ju svart NCS S9000-N, fast S8000-N blir sannolikt snyggare på en modell då det inte är jättedjupt svart.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92826-CD7E-91AE-06B2-770EEC0D307A}"/>
              </a:ext>
            </a:extLst>
          </p:cNvPr>
          <p:cNvSpPr txBox="1"/>
          <p:nvPr/>
        </p:nvSpPr>
        <p:spPr>
          <a:xfrm>
            <a:off x="6544732" y="1901622"/>
            <a:ext cx="4135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sv-SE" sz="1200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Taket på </a:t>
            </a:r>
            <a:r>
              <a:rPr lang="sv-SE" sz="1200" b="0" i="0" dirty="0" err="1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NKlJ</a:t>
            </a:r>
            <a:r>
              <a:rPr lang="sv-SE" sz="1200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 3 är målat med S3005-B80G.</a:t>
            </a:r>
          </a:p>
          <a:p>
            <a:pPr algn="l"/>
            <a:r>
              <a:rPr lang="sv-SE" sz="1200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Vidare är den målad med RAL 3003 respektive RAL 1014 (på bilden är hytten dock endast grundmålad).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1D3A65-F38C-C732-3CDB-4A8B2611C03C}"/>
              </a:ext>
            </a:extLst>
          </p:cNvPr>
          <p:cNvSpPr txBox="1"/>
          <p:nvPr/>
        </p:nvSpPr>
        <p:spPr>
          <a:xfrm>
            <a:off x="3043768" y="566403"/>
            <a:ext cx="460163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200" dirty="0">
                <a:highlight>
                  <a:srgbClr val="00FF00"/>
                </a:highlight>
              </a:rPr>
              <a:t>Slickepinnehållare större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200" dirty="0">
                <a:highlight>
                  <a:srgbClr val="00FF00"/>
                </a:highlight>
              </a:rPr>
              <a:t>Ramen i  </a:t>
            </a:r>
            <a:r>
              <a:rPr lang="sv-SE" sz="1200" dirty="0" err="1">
                <a:highlight>
                  <a:srgbClr val="00FF00"/>
                </a:highlight>
              </a:rPr>
              <a:t>mittfönsren</a:t>
            </a:r>
            <a:r>
              <a:rPr lang="sv-SE" sz="1200" dirty="0">
                <a:highlight>
                  <a:srgbClr val="00FF00"/>
                </a:highlight>
              </a:rPr>
              <a:t> sidorna sitter inte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200" dirty="0">
                <a:highlight>
                  <a:srgbClr val="00FF00"/>
                </a:highlight>
              </a:rPr>
              <a:t>Ramen i mittfönstren fram bak för tunn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200" dirty="0">
                <a:highlight>
                  <a:srgbClr val="00FF00"/>
                </a:highlight>
              </a:rPr>
              <a:t>ram under tak bort vid mittfönster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200" dirty="0">
                <a:highlight>
                  <a:srgbClr val="00FF00"/>
                </a:highlight>
              </a:rPr>
              <a:t>Hål för röd diod i ram ovan fönster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200" dirty="0">
                <a:highlight>
                  <a:srgbClr val="00FF00"/>
                </a:highlight>
              </a:rPr>
              <a:t>Hålen större och försänkta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200" dirty="0">
                <a:highlight>
                  <a:srgbClr val="00FF00"/>
                </a:highlight>
              </a:rPr>
              <a:t>Andra fästen på fotsteg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200" dirty="0">
                <a:highlight>
                  <a:srgbClr val="00FF00"/>
                </a:highlight>
              </a:rPr>
              <a:t>Fästen mot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200" dirty="0">
                <a:highlight>
                  <a:srgbClr val="00FF00"/>
                </a:highlight>
              </a:rPr>
              <a:t>Snöplogar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1200" dirty="0">
                <a:highlight>
                  <a:srgbClr val="00FF00"/>
                </a:highlight>
              </a:rPr>
              <a:t>Koppel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1200" dirty="0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BF5AAD-82E4-10CD-2E61-0E3697869660}"/>
              </a:ext>
            </a:extLst>
          </p:cNvPr>
          <p:cNvSpPr txBox="1"/>
          <p:nvPr/>
        </p:nvSpPr>
        <p:spPr>
          <a:xfrm>
            <a:off x="7209365" y="3568680"/>
            <a:ext cx="24936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>
                <a:hlinkClick r:id="rId4"/>
              </a:rPr>
              <a:t>https://www.biltema.se/bygg/farg/sprayfarger/sprayfarg-blank-rubinrod-400-ml-2000054220</a:t>
            </a:r>
            <a:endParaRPr lang="sv-SE" sz="1000" dirty="0"/>
          </a:p>
          <a:p>
            <a:endParaRPr lang="sv-SE" sz="1000" dirty="0"/>
          </a:p>
          <a:p>
            <a:r>
              <a:rPr lang="sv-SE" sz="1000" dirty="0"/>
              <a:t>https://www.mekonomen.se/colorworks-colorspray-colorworks-10188676?utm_source=google&amp;utm_medium=cpc&amp;utm_campaign=eCom_SE_Performance_Max_Generic_Bilv%C3%A5rd_Best_Seller&amp;utm_id=19262654851&amp;gad_source=1&amp;gclid=Cj0KCQjwm7q-BhDRARIsACD6-fWHoGFwH6teHbZl9HbHVbiFk8QCqrQgHemRWg17KJ5LQ560d1ggV4IaAsnLEALw_wcB</a:t>
            </a:r>
          </a:p>
          <a:p>
            <a:endParaRPr lang="sv-SE" sz="1000" dirty="0"/>
          </a:p>
        </p:txBody>
      </p:sp>
    </p:spTree>
    <p:extLst>
      <p:ext uri="{BB962C8B-B14F-4D97-AF65-F5344CB8AC3E}">
        <p14:creationId xmlns:p14="http://schemas.microsoft.com/office/powerpoint/2010/main" val="4063591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30E20-A57A-A815-AB34-67EDC1996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ontent Placeholder 4" descr="A red sign with white text&#10;&#10;Description automatically generated">
            <a:extLst>
              <a:ext uri="{FF2B5EF4-FFF2-40B4-BE49-F238E27FC236}">
                <a16:creationId xmlns:a16="http://schemas.microsoft.com/office/drawing/2014/main" id="{2D0C13EA-2F13-5B6B-7469-AA4F86F81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33" y="3435350"/>
            <a:ext cx="6413500" cy="3422650"/>
          </a:xfrm>
        </p:spPr>
      </p:pic>
      <p:pic>
        <p:nvPicPr>
          <p:cNvPr id="7" name="Picture 6" descr="A white letter on a red background&#10;&#10;Description automatically generated">
            <a:extLst>
              <a:ext uri="{FF2B5EF4-FFF2-40B4-BE49-F238E27FC236}">
                <a16:creationId xmlns:a16="http://schemas.microsoft.com/office/drawing/2014/main" id="{90E5D195-599A-9F3B-AC2C-67A8F636D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223"/>
            <a:ext cx="12192000" cy="358155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4DF7BD8-F4DC-C19B-8ABA-862334448799}"/>
              </a:ext>
            </a:extLst>
          </p:cNvPr>
          <p:cNvGrpSpPr/>
          <p:nvPr/>
        </p:nvGrpSpPr>
        <p:grpSpPr>
          <a:xfrm>
            <a:off x="142875" y="1962150"/>
            <a:ext cx="11953875" cy="3011488"/>
            <a:chOff x="142875" y="1962150"/>
            <a:chExt cx="11953875" cy="301148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8177D55-0BD8-06A6-7F91-5794B3192A6F}"/>
                </a:ext>
              </a:extLst>
            </p:cNvPr>
            <p:cNvSpPr/>
            <p:nvPr/>
          </p:nvSpPr>
          <p:spPr>
            <a:xfrm>
              <a:off x="142875" y="1962150"/>
              <a:ext cx="3121025" cy="3003550"/>
            </a:xfrm>
            <a:custGeom>
              <a:avLst/>
              <a:gdLst>
                <a:gd name="connsiteX0" fmla="*/ 215900 w 3121025"/>
                <a:gd name="connsiteY0" fmla="*/ 2746375 h 3003550"/>
                <a:gd name="connsiteX1" fmla="*/ 155575 w 3121025"/>
                <a:gd name="connsiteY1" fmla="*/ 358775 h 3003550"/>
                <a:gd name="connsiteX2" fmla="*/ 133350 w 3121025"/>
                <a:gd name="connsiteY2" fmla="*/ 292100 h 3003550"/>
                <a:gd name="connsiteX3" fmla="*/ 104775 w 3121025"/>
                <a:gd name="connsiteY3" fmla="*/ 263525 h 3003550"/>
                <a:gd name="connsiteX4" fmla="*/ 66675 w 3121025"/>
                <a:gd name="connsiteY4" fmla="*/ 241300 h 3003550"/>
                <a:gd name="connsiteX5" fmla="*/ 38100 w 3121025"/>
                <a:gd name="connsiteY5" fmla="*/ 215900 h 3003550"/>
                <a:gd name="connsiteX6" fmla="*/ 15875 w 3121025"/>
                <a:gd name="connsiteY6" fmla="*/ 196850 h 3003550"/>
                <a:gd name="connsiteX7" fmla="*/ 0 w 3121025"/>
                <a:gd name="connsiteY7" fmla="*/ 174625 h 3003550"/>
                <a:gd name="connsiteX8" fmla="*/ 3175 w 3121025"/>
                <a:gd name="connsiteY8" fmla="*/ 133350 h 3003550"/>
                <a:gd name="connsiteX9" fmla="*/ 22225 w 3121025"/>
                <a:gd name="connsiteY9" fmla="*/ 85725 h 3003550"/>
                <a:gd name="connsiteX10" fmla="*/ 60325 w 3121025"/>
                <a:gd name="connsiteY10" fmla="*/ 60325 h 3003550"/>
                <a:gd name="connsiteX11" fmla="*/ 104775 w 3121025"/>
                <a:gd name="connsiteY11" fmla="*/ 31750 h 3003550"/>
                <a:gd name="connsiteX12" fmla="*/ 136525 w 3121025"/>
                <a:gd name="connsiteY12" fmla="*/ 19050 h 3003550"/>
                <a:gd name="connsiteX13" fmla="*/ 203200 w 3121025"/>
                <a:gd name="connsiteY13" fmla="*/ 6350 h 3003550"/>
                <a:gd name="connsiteX14" fmla="*/ 266700 w 3121025"/>
                <a:gd name="connsiteY14" fmla="*/ 0 h 3003550"/>
                <a:gd name="connsiteX15" fmla="*/ 377825 w 3121025"/>
                <a:gd name="connsiteY15" fmla="*/ 0 h 3003550"/>
                <a:gd name="connsiteX16" fmla="*/ 495300 w 3121025"/>
                <a:gd name="connsiteY16" fmla="*/ 19050 h 3003550"/>
                <a:gd name="connsiteX17" fmla="*/ 631825 w 3121025"/>
                <a:gd name="connsiteY17" fmla="*/ 28575 h 3003550"/>
                <a:gd name="connsiteX18" fmla="*/ 784225 w 3121025"/>
                <a:gd name="connsiteY18" fmla="*/ 63500 h 3003550"/>
                <a:gd name="connsiteX19" fmla="*/ 917575 w 3121025"/>
                <a:gd name="connsiteY19" fmla="*/ 101600 h 3003550"/>
                <a:gd name="connsiteX20" fmla="*/ 1050925 w 3121025"/>
                <a:gd name="connsiteY20" fmla="*/ 155575 h 3003550"/>
                <a:gd name="connsiteX21" fmla="*/ 1174750 w 3121025"/>
                <a:gd name="connsiteY21" fmla="*/ 225425 h 3003550"/>
                <a:gd name="connsiteX22" fmla="*/ 1323975 w 3121025"/>
                <a:gd name="connsiteY22" fmla="*/ 323850 h 3003550"/>
                <a:gd name="connsiteX23" fmla="*/ 1689100 w 3121025"/>
                <a:gd name="connsiteY23" fmla="*/ 558800 h 3003550"/>
                <a:gd name="connsiteX24" fmla="*/ 2032000 w 3121025"/>
                <a:gd name="connsiteY24" fmla="*/ 825500 h 3003550"/>
                <a:gd name="connsiteX25" fmla="*/ 2422525 w 3121025"/>
                <a:gd name="connsiteY25" fmla="*/ 1130300 h 3003550"/>
                <a:gd name="connsiteX26" fmla="*/ 2479675 w 3121025"/>
                <a:gd name="connsiteY26" fmla="*/ 1200150 h 3003550"/>
                <a:gd name="connsiteX27" fmla="*/ 2543175 w 3121025"/>
                <a:gd name="connsiteY27" fmla="*/ 1263650 h 3003550"/>
                <a:gd name="connsiteX28" fmla="*/ 2600325 w 3121025"/>
                <a:gd name="connsiteY28" fmla="*/ 1292225 h 3003550"/>
                <a:gd name="connsiteX29" fmla="*/ 2667000 w 3121025"/>
                <a:gd name="connsiteY29" fmla="*/ 1257300 h 3003550"/>
                <a:gd name="connsiteX30" fmla="*/ 2676525 w 3121025"/>
                <a:gd name="connsiteY30" fmla="*/ 1143000 h 3003550"/>
                <a:gd name="connsiteX31" fmla="*/ 2663825 w 3121025"/>
                <a:gd name="connsiteY31" fmla="*/ 635000 h 3003550"/>
                <a:gd name="connsiteX32" fmla="*/ 2657475 w 3121025"/>
                <a:gd name="connsiteY32" fmla="*/ 304800 h 3003550"/>
                <a:gd name="connsiteX33" fmla="*/ 2647950 w 3121025"/>
                <a:gd name="connsiteY33" fmla="*/ 266700 h 3003550"/>
                <a:gd name="connsiteX34" fmla="*/ 2632075 w 3121025"/>
                <a:gd name="connsiteY34" fmla="*/ 244475 h 3003550"/>
                <a:gd name="connsiteX35" fmla="*/ 2600325 w 3121025"/>
                <a:gd name="connsiteY35" fmla="*/ 228600 h 3003550"/>
                <a:gd name="connsiteX36" fmla="*/ 2571750 w 3121025"/>
                <a:gd name="connsiteY36" fmla="*/ 212725 h 3003550"/>
                <a:gd name="connsiteX37" fmla="*/ 2511425 w 3121025"/>
                <a:gd name="connsiteY37" fmla="*/ 171450 h 3003550"/>
                <a:gd name="connsiteX38" fmla="*/ 2482850 w 3121025"/>
                <a:gd name="connsiteY38" fmla="*/ 107950 h 3003550"/>
                <a:gd name="connsiteX39" fmla="*/ 2501900 w 3121025"/>
                <a:gd name="connsiteY39" fmla="*/ 60325 h 3003550"/>
                <a:gd name="connsiteX40" fmla="*/ 2530475 w 3121025"/>
                <a:gd name="connsiteY40" fmla="*/ 34925 h 3003550"/>
                <a:gd name="connsiteX41" fmla="*/ 2568575 w 3121025"/>
                <a:gd name="connsiteY41" fmla="*/ 28575 h 3003550"/>
                <a:gd name="connsiteX42" fmla="*/ 2635250 w 3121025"/>
                <a:gd name="connsiteY42" fmla="*/ 9525 h 3003550"/>
                <a:gd name="connsiteX43" fmla="*/ 2759075 w 3121025"/>
                <a:gd name="connsiteY43" fmla="*/ 9525 h 3003550"/>
                <a:gd name="connsiteX44" fmla="*/ 2879725 w 3121025"/>
                <a:gd name="connsiteY44" fmla="*/ 25400 h 3003550"/>
                <a:gd name="connsiteX45" fmla="*/ 2962275 w 3121025"/>
                <a:gd name="connsiteY45" fmla="*/ 34925 h 3003550"/>
                <a:gd name="connsiteX46" fmla="*/ 3028950 w 3121025"/>
                <a:gd name="connsiteY46" fmla="*/ 47625 h 3003550"/>
                <a:gd name="connsiteX47" fmla="*/ 3070225 w 3121025"/>
                <a:gd name="connsiteY47" fmla="*/ 69850 h 3003550"/>
                <a:gd name="connsiteX48" fmla="*/ 3111500 w 3121025"/>
                <a:gd name="connsiteY48" fmla="*/ 107950 h 3003550"/>
                <a:gd name="connsiteX49" fmla="*/ 3111500 w 3121025"/>
                <a:gd name="connsiteY49" fmla="*/ 149225 h 3003550"/>
                <a:gd name="connsiteX50" fmla="*/ 3098800 w 3121025"/>
                <a:gd name="connsiteY50" fmla="*/ 187325 h 3003550"/>
                <a:gd name="connsiteX51" fmla="*/ 3063875 w 3121025"/>
                <a:gd name="connsiteY51" fmla="*/ 212725 h 3003550"/>
                <a:gd name="connsiteX52" fmla="*/ 3028950 w 3121025"/>
                <a:gd name="connsiteY52" fmla="*/ 231775 h 3003550"/>
                <a:gd name="connsiteX53" fmla="*/ 2984500 w 3121025"/>
                <a:gd name="connsiteY53" fmla="*/ 254000 h 3003550"/>
                <a:gd name="connsiteX54" fmla="*/ 2955925 w 3121025"/>
                <a:gd name="connsiteY54" fmla="*/ 288925 h 3003550"/>
                <a:gd name="connsiteX55" fmla="*/ 2949575 w 3121025"/>
                <a:gd name="connsiteY55" fmla="*/ 323850 h 3003550"/>
                <a:gd name="connsiteX56" fmla="*/ 2949575 w 3121025"/>
                <a:gd name="connsiteY56" fmla="*/ 387350 h 3003550"/>
                <a:gd name="connsiteX57" fmla="*/ 2971800 w 3121025"/>
                <a:gd name="connsiteY57" fmla="*/ 2324100 h 3003550"/>
                <a:gd name="connsiteX58" fmla="*/ 2978150 w 3121025"/>
                <a:gd name="connsiteY58" fmla="*/ 2632075 h 3003550"/>
                <a:gd name="connsiteX59" fmla="*/ 2978150 w 3121025"/>
                <a:gd name="connsiteY59" fmla="*/ 2705100 h 3003550"/>
                <a:gd name="connsiteX60" fmla="*/ 2990850 w 3121025"/>
                <a:gd name="connsiteY60" fmla="*/ 2736850 h 3003550"/>
                <a:gd name="connsiteX61" fmla="*/ 3006725 w 3121025"/>
                <a:gd name="connsiteY61" fmla="*/ 2759075 h 3003550"/>
                <a:gd name="connsiteX62" fmla="*/ 3025775 w 3121025"/>
                <a:gd name="connsiteY62" fmla="*/ 2765425 h 3003550"/>
                <a:gd name="connsiteX63" fmla="*/ 3048000 w 3121025"/>
                <a:gd name="connsiteY63" fmla="*/ 2778125 h 3003550"/>
                <a:gd name="connsiteX64" fmla="*/ 3073400 w 3121025"/>
                <a:gd name="connsiteY64" fmla="*/ 2784475 h 3003550"/>
                <a:gd name="connsiteX65" fmla="*/ 3095625 w 3121025"/>
                <a:gd name="connsiteY65" fmla="*/ 2800350 h 3003550"/>
                <a:gd name="connsiteX66" fmla="*/ 3114675 w 3121025"/>
                <a:gd name="connsiteY66" fmla="*/ 2816225 h 3003550"/>
                <a:gd name="connsiteX67" fmla="*/ 3121025 w 3121025"/>
                <a:gd name="connsiteY67" fmla="*/ 2844800 h 3003550"/>
                <a:gd name="connsiteX68" fmla="*/ 3121025 w 3121025"/>
                <a:gd name="connsiteY68" fmla="*/ 2863850 h 3003550"/>
                <a:gd name="connsiteX69" fmla="*/ 3121025 w 3121025"/>
                <a:gd name="connsiteY69" fmla="*/ 2898775 h 3003550"/>
                <a:gd name="connsiteX70" fmla="*/ 3105150 w 3121025"/>
                <a:gd name="connsiteY70" fmla="*/ 2930525 h 3003550"/>
                <a:gd name="connsiteX71" fmla="*/ 3082925 w 3121025"/>
                <a:gd name="connsiteY71" fmla="*/ 2962275 h 3003550"/>
                <a:gd name="connsiteX72" fmla="*/ 3000375 w 3121025"/>
                <a:gd name="connsiteY72" fmla="*/ 2971800 h 3003550"/>
                <a:gd name="connsiteX73" fmla="*/ 2660650 w 3121025"/>
                <a:gd name="connsiteY73" fmla="*/ 2971800 h 3003550"/>
                <a:gd name="connsiteX74" fmla="*/ 2603500 w 3121025"/>
                <a:gd name="connsiteY74" fmla="*/ 2965450 h 3003550"/>
                <a:gd name="connsiteX75" fmla="*/ 2565400 w 3121025"/>
                <a:gd name="connsiteY75" fmla="*/ 2943225 h 3003550"/>
                <a:gd name="connsiteX76" fmla="*/ 2546350 w 3121025"/>
                <a:gd name="connsiteY76" fmla="*/ 2905125 h 3003550"/>
                <a:gd name="connsiteX77" fmla="*/ 2546350 w 3121025"/>
                <a:gd name="connsiteY77" fmla="*/ 2867025 h 3003550"/>
                <a:gd name="connsiteX78" fmla="*/ 2559050 w 3121025"/>
                <a:gd name="connsiteY78" fmla="*/ 2822575 h 3003550"/>
                <a:gd name="connsiteX79" fmla="*/ 2593975 w 3121025"/>
                <a:gd name="connsiteY79" fmla="*/ 2787650 h 3003550"/>
                <a:gd name="connsiteX80" fmla="*/ 2635250 w 3121025"/>
                <a:gd name="connsiteY80" fmla="*/ 2752725 h 3003550"/>
                <a:gd name="connsiteX81" fmla="*/ 2670175 w 3121025"/>
                <a:gd name="connsiteY81" fmla="*/ 2714625 h 3003550"/>
                <a:gd name="connsiteX82" fmla="*/ 2689225 w 3121025"/>
                <a:gd name="connsiteY82" fmla="*/ 2673350 h 3003550"/>
                <a:gd name="connsiteX83" fmla="*/ 2514600 w 3121025"/>
                <a:gd name="connsiteY83" fmla="*/ 2447925 h 3003550"/>
                <a:gd name="connsiteX84" fmla="*/ 2232025 w 3121025"/>
                <a:gd name="connsiteY84" fmla="*/ 2133600 h 3003550"/>
                <a:gd name="connsiteX85" fmla="*/ 1857375 w 3121025"/>
                <a:gd name="connsiteY85" fmla="*/ 1752600 h 3003550"/>
                <a:gd name="connsiteX86" fmla="*/ 1409700 w 3121025"/>
                <a:gd name="connsiteY86" fmla="*/ 1409700 h 3003550"/>
                <a:gd name="connsiteX87" fmla="*/ 1095375 w 3121025"/>
                <a:gd name="connsiteY87" fmla="*/ 1181100 h 3003550"/>
                <a:gd name="connsiteX88" fmla="*/ 850900 w 3121025"/>
                <a:gd name="connsiteY88" fmla="*/ 1028700 h 3003550"/>
                <a:gd name="connsiteX89" fmla="*/ 676275 w 3121025"/>
                <a:gd name="connsiteY89" fmla="*/ 939800 h 3003550"/>
                <a:gd name="connsiteX90" fmla="*/ 612775 w 3121025"/>
                <a:gd name="connsiteY90" fmla="*/ 904875 h 3003550"/>
                <a:gd name="connsiteX91" fmla="*/ 565150 w 3121025"/>
                <a:gd name="connsiteY91" fmla="*/ 901700 h 3003550"/>
                <a:gd name="connsiteX92" fmla="*/ 536575 w 3121025"/>
                <a:gd name="connsiteY92" fmla="*/ 901700 h 3003550"/>
                <a:gd name="connsiteX93" fmla="*/ 514350 w 3121025"/>
                <a:gd name="connsiteY93" fmla="*/ 923925 h 3003550"/>
                <a:gd name="connsiteX94" fmla="*/ 498475 w 3121025"/>
                <a:gd name="connsiteY94" fmla="*/ 946150 h 3003550"/>
                <a:gd name="connsiteX95" fmla="*/ 492125 w 3121025"/>
                <a:gd name="connsiteY95" fmla="*/ 981075 h 3003550"/>
                <a:gd name="connsiteX96" fmla="*/ 488950 w 3121025"/>
                <a:gd name="connsiteY96" fmla="*/ 1028700 h 3003550"/>
                <a:gd name="connsiteX97" fmla="*/ 514350 w 3121025"/>
                <a:gd name="connsiteY97" fmla="*/ 2552700 h 3003550"/>
                <a:gd name="connsiteX98" fmla="*/ 514350 w 3121025"/>
                <a:gd name="connsiteY98" fmla="*/ 2647950 h 3003550"/>
                <a:gd name="connsiteX99" fmla="*/ 530225 w 3121025"/>
                <a:gd name="connsiteY99" fmla="*/ 2701925 h 3003550"/>
                <a:gd name="connsiteX100" fmla="*/ 542925 w 3121025"/>
                <a:gd name="connsiteY100" fmla="*/ 2733675 h 3003550"/>
                <a:gd name="connsiteX101" fmla="*/ 561975 w 3121025"/>
                <a:gd name="connsiteY101" fmla="*/ 2765425 h 3003550"/>
                <a:gd name="connsiteX102" fmla="*/ 581025 w 3121025"/>
                <a:gd name="connsiteY102" fmla="*/ 2778125 h 3003550"/>
                <a:gd name="connsiteX103" fmla="*/ 603250 w 3121025"/>
                <a:gd name="connsiteY103" fmla="*/ 2790825 h 3003550"/>
                <a:gd name="connsiteX104" fmla="*/ 628650 w 3121025"/>
                <a:gd name="connsiteY104" fmla="*/ 2803525 h 3003550"/>
                <a:gd name="connsiteX105" fmla="*/ 657225 w 3121025"/>
                <a:gd name="connsiteY105" fmla="*/ 2822575 h 3003550"/>
                <a:gd name="connsiteX106" fmla="*/ 669925 w 3121025"/>
                <a:gd name="connsiteY106" fmla="*/ 2838450 h 3003550"/>
                <a:gd name="connsiteX107" fmla="*/ 679450 w 3121025"/>
                <a:gd name="connsiteY107" fmla="*/ 2867025 h 3003550"/>
                <a:gd name="connsiteX108" fmla="*/ 669925 w 3121025"/>
                <a:gd name="connsiteY108" fmla="*/ 2908300 h 3003550"/>
                <a:gd name="connsiteX109" fmla="*/ 631825 w 3121025"/>
                <a:gd name="connsiteY109" fmla="*/ 2955925 h 3003550"/>
                <a:gd name="connsiteX110" fmla="*/ 581025 w 3121025"/>
                <a:gd name="connsiteY110" fmla="*/ 2987675 h 3003550"/>
                <a:gd name="connsiteX111" fmla="*/ 485775 w 3121025"/>
                <a:gd name="connsiteY111" fmla="*/ 3003550 h 3003550"/>
                <a:gd name="connsiteX112" fmla="*/ 330200 w 3121025"/>
                <a:gd name="connsiteY112" fmla="*/ 2997200 h 3003550"/>
                <a:gd name="connsiteX113" fmla="*/ 209550 w 3121025"/>
                <a:gd name="connsiteY113" fmla="*/ 2997200 h 3003550"/>
                <a:gd name="connsiteX114" fmla="*/ 92075 w 3121025"/>
                <a:gd name="connsiteY114" fmla="*/ 2978150 h 3003550"/>
                <a:gd name="connsiteX115" fmla="*/ 57150 w 3121025"/>
                <a:gd name="connsiteY115" fmla="*/ 2930525 h 3003550"/>
                <a:gd name="connsiteX116" fmla="*/ 63500 w 3121025"/>
                <a:gd name="connsiteY116" fmla="*/ 2882900 h 3003550"/>
                <a:gd name="connsiteX117" fmla="*/ 79375 w 3121025"/>
                <a:gd name="connsiteY117" fmla="*/ 2832100 h 3003550"/>
                <a:gd name="connsiteX118" fmla="*/ 117475 w 3121025"/>
                <a:gd name="connsiteY118" fmla="*/ 2803525 h 3003550"/>
                <a:gd name="connsiteX119" fmla="*/ 155575 w 3121025"/>
                <a:gd name="connsiteY119" fmla="*/ 2784475 h 3003550"/>
                <a:gd name="connsiteX120" fmla="*/ 215900 w 3121025"/>
                <a:gd name="connsiteY120" fmla="*/ 2746375 h 300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121025" h="3003550">
                  <a:moveTo>
                    <a:pt x="215900" y="2746375"/>
                  </a:moveTo>
                  <a:lnTo>
                    <a:pt x="155575" y="358775"/>
                  </a:lnTo>
                  <a:lnTo>
                    <a:pt x="133350" y="292100"/>
                  </a:lnTo>
                  <a:lnTo>
                    <a:pt x="104775" y="263525"/>
                  </a:lnTo>
                  <a:lnTo>
                    <a:pt x="66675" y="241300"/>
                  </a:lnTo>
                  <a:lnTo>
                    <a:pt x="38100" y="215900"/>
                  </a:lnTo>
                  <a:lnTo>
                    <a:pt x="15875" y="196850"/>
                  </a:lnTo>
                  <a:lnTo>
                    <a:pt x="0" y="174625"/>
                  </a:lnTo>
                  <a:lnTo>
                    <a:pt x="3175" y="133350"/>
                  </a:lnTo>
                  <a:lnTo>
                    <a:pt x="22225" y="85725"/>
                  </a:lnTo>
                  <a:lnTo>
                    <a:pt x="60325" y="60325"/>
                  </a:lnTo>
                  <a:lnTo>
                    <a:pt x="104775" y="31750"/>
                  </a:lnTo>
                  <a:lnTo>
                    <a:pt x="136525" y="19050"/>
                  </a:lnTo>
                  <a:lnTo>
                    <a:pt x="203200" y="6350"/>
                  </a:lnTo>
                  <a:lnTo>
                    <a:pt x="266700" y="0"/>
                  </a:lnTo>
                  <a:lnTo>
                    <a:pt x="377825" y="0"/>
                  </a:lnTo>
                  <a:lnTo>
                    <a:pt x="495300" y="19050"/>
                  </a:lnTo>
                  <a:lnTo>
                    <a:pt x="631825" y="28575"/>
                  </a:lnTo>
                  <a:lnTo>
                    <a:pt x="784225" y="63500"/>
                  </a:lnTo>
                  <a:lnTo>
                    <a:pt x="917575" y="101600"/>
                  </a:lnTo>
                  <a:lnTo>
                    <a:pt x="1050925" y="155575"/>
                  </a:lnTo>
                  <a:lnTo>
                    <a:pt x="1174750" y="225425"/>
                  </a:lnTo>
                  <a:lnTo>
                    <a:pt x="1323975" y="323850"/>
                  </a:lnTo>
                  <a:lnTo>
                    <a:pt x="1689100" y="558800"/>
                  </a:lnTo>
                  <a:lnTo>
                    <a:pt x="2032000" y="825500"/>
                  </a:lnTo>
                  <a:lnTo>
                    <a:pt x="2422525" y="1130300"/>
                  </a:lnTo>
                  <a:lnTo>
                    <a:pt x="2479675" y="1200150"/>
                  </a:lnTo>
                  <a:lnTo>
                    <a:pt x="2543175" y="1263650"/>
                  </a:lnTo>
                  <a:lnTo>
                    <a:pt x="2600325" y="1292225"/>
                  </a:lnTo>
                  <a:lnTo>
                    <a:pt x="2667000" y="1257300"/>
                  </a:lnTo>
                  <a:lnTo>
                    <a:pt x="2676525" y="1143000"/>
                  </a:lnTo>
                  <a:lnTo>
                    <a:pt x="2663825" y="635000"/>
                  </a:lnTo>
                  <a:lnTo>
                    <a:pt x="2657475" y="304800"/>
                  </a:lnTo>
                  <a:lnTo>
                    <a:pt x="2647950" y="266700"/>
                  </a:lnTo>
                  <a:lnTo>
                    <a:pt x="2632075" y="244475"/>
                  </a:lnTo>
                  <a:lnTo>
                    <a:pt x="2600325" y="228600"/>
                  </a:lnTo>
                  <a:lnTo>
                    <a:pt x="2571750" y="212725"/>
                  </a:lnTo>
                  <a:lnTo>
                    <a:pt x="2511425" y="171450"/>
                  </a:lnTo>
                  <a:lnTo>
                    <a:pt x="2482850" y="107950"/>
                  </a:lnTo>
                  <a:lnTo>
                    <a:pt x="2501900" y="60325"/>
                  </a:lnTo>
                  <a:lnTo>
                    <a:pt x="2530475" y="34925"/>
                  </a:lnTo>
                  <a:lnTo>
                    <a:pt x="2568575" y="28575"/>
                  </a:lnTo>
                  <a:lnTo>
                    <a:pt x="2635250" y="9525"/>
                  </a:lnTo>
                  <a:lnTo>
                    <a:pt x="2759075" y="9525"/>
                  </a:lnTo>
                  <a:lnTo>
                    <a:pt x="2879725" y="25400"/>
                  </a:lnTo>
                  <a:lnTo>
                    <a:pt x="2962275" y="34925"/>
                  </a:lnTo>
                  <a:lnTo>
                    <a:pt x="3028950" y="47625"/>
                  </a:lnTo>
                  <a:lnTo>
                    <a:pt x="3070225" y="69850"/>
                  </a:lnTo>
                  <a:lnTo>
                    <a:pt x="3111500" y="107950"/>
                  </a:lnTo>
                  <a:lnTo>
                    <a:pt x="3111500" y="149225"/>
                  </a:lnTo>
                  <a:lnTo>
                    <a:pt x="3098800" y="187325"/>
                  </a:lnTo>
                  <a:lnTo>
                    <a:pt x="3063875" y="212725"/>
                  </a:lnTo>
                  <a:lnTo>
                    <a:pt x="3028950" y="231775"/>
                  </a:lnTo>
                  <a:lnTo>
                    <a:pt x="2984500" y="254000"/>
                  </a:lnTo>
                  <a:lnTo>
                    <a:pt x="2955925" y="288925"/>
                  </a:lnTo>
                  <a:lnTo>
                    <a:pt x="2949575" y="323850"/>
                  </a:lnTo>
                  <a:lnTo>
                    <a:pt x="2949575" y="387350"/>
                  </a:lnTo>
                  <a:lnTo>
                    <a:pt x="2971800" y="2324100"/>
                  </a:lnTo>
                  <a:lnTo>
                    <a:pt x="2978150" y="2632075"/>
                  </a:lnTo>
                  <a:lnTo>
                    <a:pt x="2978150" y="2705100"/>
                  </a:lnTo>
                  <a:lnTo>
                    <a:pt x="2990850" y="2736850"/>
                  </a:lnTo>
                  <a:lnTo>
                    <a:pt x="3006725" y="2759075"/>
                  </a:lnTo>
                  <a:lnTo>
                    <a:pt x="3025775" y="2765425"/>
                  </a:lnTo>
                  <a:lnTo>
                    <a:pt x="3048000" y="2778125"/>
                  </a:lnTo>
                  <a:lnTo>
                    <a:pt x="3073400" y="2784475"/>
                  </a:lnTo>
                  <a:lnTo>
                    <a:pt x="3095625" y="2800350"/>
                  </a:lnTo>
                  <a:lnTo>
                    <a:pt x="3114675" y="2816225"/>
                  </a:lnTo>
                  <a:lnTo>
                    <a:pt x="3121025" y="2844800"/>
                  </a:lnTo>
                  <a:lnTo>
                    <a:pt x="3121025" y="2863850"/>
                  </a:lnTo>
                  <a:lnTo>
                    <a:pt x="3121025" y="2898775"/>
                  </a:lnTo>
                  <a:lnTo>
                    <a:pt x="3105150" y="2930525"/>
                  </a:lnTo>
                  <a:lnTo>
                    <a:pt x="3082925" y="2962275"/>
                  </a:lnTo>
                  <a:lnTo>
                    <a:pt x="3000375" y="2971800"/>
                  </a:lnTo>
                  <a:lnTo>
                    <a:pt x="2660650" y="2971800"/>
                  </a:lnTo>
                  <a:lnTo>
                    <a:pt x="2603500" y="2965450"/>
                  </a:lnTo>
                  <a:lnTo>
                    <a:pt x="2565400" y="2943225"/>
                  </a:lnTo>
                  <a:lnTo>
                    <a:pt x="2546350" y="2905125"/>
                  </a:lnTo>
                  <a:lnTo>
                    <a:pt x="2546350" y="2867025"/>
                  </a:lnTo>
                  <a:lnTo>
                    <a:pt x="2559050" y="2822575"/>
                  </a:lnTo>
                  <a:lnTo>
                    <a:pt x="2593975" y="2787650"/>
                  </a:lnTo>
                  <a:lnTo>
                    <a:pt x="2635250" y="2752725"/>
                  </a:lnTo>
                  <a:lnTo>
                    <a:pt x="2670175" y="2714625"/>
                  </a:lnTo>
                  <a:lnTo>
                    <a:pt x="2689225" y="2673350"/>
                  </a:lnTo>
                  <a:lnTo>
                    <a:pt x="2514600" y="2447925"/>
                  </a:lnTo>
                  <a:lnTo>
                    <a:pt x="2232025" y="2133600"/>
                  </a:lnTo>
                  <a:lnTo>
                    <a:pt x="1857375" y="1752600"/>
                  </a:lnTo>
                  <a:lnTo>
                    <a:pt x="1409700" y="1409700"/>
                  </a:lnTo>
                  <a:lnTo>
                    <a:pt x="1095375" y="1181100"/>
                  </a:lnTo>
                  <a:lnTo>
                    <a:pt x="850900" y="1028700"/>
                  </a:lnTo>
                  <a:lnTo>
                    <a:pt x="676275" y="939800"/>
                  </a:lnTo>
                  <a:lnTo>
                    <a:pt x="612775" y="904875"/>
                  </a:lnTo>
                  <a:lnTo>
                    <a:pt x="565150" y="901700"/>
                  </a:lnTo>
                  <a:lnTo>
                    <a:pt x="536575" y="901700"/>
                  </a:lnTo>
                  <a:lnTo>
                    <a:pt x="514350" y="923925"/>
                  </a:lnTo>
                  <a:lnTo>
                    <a:pt x="498475" y="946150"/>
                  </a:lnTo>
                  <a:lnTo>
                    <a:pt x="492125" y="981075"/>
                  </a:lnTo>
                  <a:lnTo>
                    <a:pt x="488950" y="1028700"/>
                  </a:lnTo>
                  <a:lnTo>
                    <a:pt x="514350" y="2552700"/>
                  </a:lnTo>
                  <a:lnTo>
                    <a:pt x="514350" y="2647950"/>
                  </a:lnTo>
                  <a:lnTo>
                    <a:pt x="530225" y="2701925"/>
                  </a:lnTo>
                  <a:lnTo>
                    <a:pt x="542925" y="2733675"/>
                  </a:lnTo>
                  <a:lnTo>
                    <a:pt x="561975" y="2765425"/>
                  </a:lnTo>
                  <a:lnTo>
                    <a:pt x="581025" y="2778125"/>
                  </a:lnTo>
                  <a:lnTo>
                    <a:pt x="603250" y="2790825"/>
                  </a:lnTo>
                  <a:lnTo>
                    <a:pt x="628650" y="2803525"/>
                  </a:lnTo>
                  <a:lnTo>
                    <a:pt x="657225" y="2822575"/>
                  </a:lnTo>
                  <a:lnTo>
                    <a:pt x="669925" y="2838450"/>
                  </a:lnTo>
                  <a:lnTo>
                    <a:pt x="679450" y="2867025"/>
                  </a:lnTo>
                  <a:lnTo>
                    <a:pt x="669925" y="2908300"/>
                  </a:lnTo>
                  <a:lnTo>
                    <a:pt x="631825" y="2955925"/>
                  </a:lnTo>
                  <a:lnTo>
                    <a:pt x="581025" y="2987675"/>
                  </a:lnTo>
                  <a:lnTo>
                    <a:pt x="485775" y="3003550"/>
                  </a:lnTo>
                  <a:lnTo>
                    <a:pt x="330200" y="2997200"/>
                  </a:lnTo>
                  <a:lnTo>
                    <a:pt x="209550" y="2997200"/>
                  </a:lnTo>
                  <a:lnTo>
                    <a:pt x="92075" y="2978150"/>
                  </a:lnTo>
                  <a:lnTo>
                    <a:pt x="57150" y="2930525"/>
                  </a:lnTo>
                  <a:lnTo>
                    <a:pt x="63500" y="2882900"/>
                  </a:lnTo>
                  <a:lnTo>
                    <a:pt x="79375" y="2832100"/>
                  </a:lnTo>
                  <a:lnTo>
                    <a:pt x="117475" y="2803525"/>
                  </a:lnTo>
                  <a:lnTo>
                    <a:pt x="155575" y="2784475"/>
                  </a:lnTo>
                  <a:lnTo>
                    <a:pt x="215900" y="2746375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9755BE0-A198-ED93-00C5-ED1D4DADD12A}"/>
                </a:ext>
              </a:extLst>
            </p:cNvPr>
            <p:cNvSpPr/>
            <p:nvPr/>
          </p:nvSpPr>
          <p:spPr>
            <a:xfrm>
              <a:off x="3945467" y="2032000"/>
              <a:ext cx="2999316" cy="2906183"/>
            </a:xfrm>
            <a:custGeom>
              <a:avLst/>
              <a:gdLst>
                <a:gd name="connsiteX0" fmla="*/ 243416 w 2999316"/>
                <a:gd name="connsiteY0" fmla="*/ 2654300 h 2906183"/>
                <a:gd name="connsiteX1" fmla="*/ 218016 w 2999316"/>
                <a:gd name="connsiteY1" fmla="*/ 264583 h 2906183"/>
                <a:gd name="connsiteX2" fmla="*/ 203200 w 2999316"/>
                <a:gd name="connsiteY2" fmla="*/ 224367 h 2906183"/>
                <a:gd name="connsiteX3" fmla="*/ 177800 w 2999316"/>
                <a:gd name="connsiteY3" fmla="*/ 192617 h 2906183"/>
                <a:gd name="connsiteX4" fmla="*/ 146050 w 2999316"/>
                <a:gd name="connsiteY4" fmla="*/ 177800 h 2906183"/>
                <a:gd name="connsiteX5" fmla="*/ 105833 w 2999316"/>
                <a:gd name="connsiteY5" fmla="*/ 160867 h 2906183"/>
                <a:gd name="connsiteX6" fmla="*/ 78316 w 2999316"/>
                <a:gd name="connsiteY6" fmla="*/ 156633 h 2906183"/>
                <a:gd name="connsiteX7" fmla="*/ 48683 w 2999316"/>
                <a:gd name="connsiteY7" fmla="*/ 146050 h 2906183"/>
                <a:gd name="connsiteX8" fmla="*/ 25400 w 2999316"/>
                <a:gd name="connsiteY8" fmla="*/ 139700 h 2906183"/>
                <a:gd name="connsiteX9" fmla="*/ 4233 w 2999316"/>
                <a:gd name="connsiteY9" fmla="*/ 120650 h 2906183"/>
                <a:gd name="connsiteX10" fmla="*/ 0 w 2999316"/>
                <a:gd name="connsiteY10" fmla="*/ 93133 h 2906183"/>
                <a:gd name="connsiteX11" fmla="*/ 0 w 2999316"/>
                <a:gd name="connsiteY11" fmla="*/ 55033 h 2906183"/>
                <a:gd name="connsiteX12" fmla="*/ 10583 w 2999316"/>
                <a:gd name="connsiteY12" fmla="*/ 31750 h 2906183"/>
                <a:gd name="connsiteX13" fmla="*/ 33866 w 2999316"/>
                <a:gd name="connsiteY13" fmla="*/ 14817 h 2906183"/>
                <a:gd name="connsiteX14" fmla="*/ 61383 w 2999316"/>
                <a:gd name="connsiteY14" fmla="*/ 4233 h 2906183"/>
                <a:gd name="connsiteX15" fmla="*/ 97366 w 2999316"/>
                <a:gd name="connsiteY15" fmla="*/ 0 h 2906183"/>
                <a:gd name="connsiteX16" fmla="*/ 1054100 w 2999316"/>
                <a:gd name="connsiteY16" fmla="*/ 8467 h 2906183"/>
                <a:gd name="connsiteX17" fmla="*/ 1151466 w 2999316"/>
                <a:gd name="connsiteY17" fmla="*/ 10583 h 2906183"/>
                <a:gd name="connsiteX18" fmla="*/ 1208616 w 2999316"/>
                <a:gd name="connsiteY18" fmla="*/ 12700 h 2906183"/>
                <a:gd name="connsiteX19" fmla="*/ 1257300 w 2999316"/>
                <a:gd name="connsiteY19" fmla="*/ 40217 h 2906183"/>
                <a:gd name="connsiteX20" fmla="*/ 1263650 w 2999316"/>
                <a:gd name="connsiteY20" fmla="*/ 99483 h 2906183"/>
                <a:gd name="connsiteX21" fmla="*/ 1234016 w 2999316"/>
                <a:gd name="connsiteY21" fmla="*/ 152400 h 2906183"/>
                <a:gd name="connsiteX22" fmla="*/ 1187450 w 2999316"/>
                <a:gd name="connsiteY22" fmla="*/ 171450 h 2906183"/>
                <a:gd name="connsiteX23" fmla="*/ 1132416 w 2999316"/>
                <a:gd name="connsiteY23" fmla="*/ 188383 h 2906183"/>
                <a:gd name="connsiteX24" fmla="*/ 1090083 w 2999316"/>
                <a:gd name="connsiteY24" fmla="*/ 213783 h 2906183"/>
                <a:gd name="connsiteX25" fmla="*/ 1058333 w 2999316"/>
                <a:gd name="connsiteY25" fmla="*/ 245533 h 2906183"/>
                <a:gd name="connsiteX26" fmla="*/ 1056216 w 2999316"/>
                <a:gd name="connsiteY26" fmla="*/ 313267 h 2906183"/>
                <a:gd name="connsiteX27" fmla="*/ 1073150 w 2999316"/>
                <a:gd name="connsiteY27" fmla="*/ 973667 h 2906183"/>
                <a:gd name="connsiteX28" fmla="*/ 1071033 w 2999316"/>
                <a:gd name="connsiteY28" fmla="*/ 1013883 h 2906183"/>
                <a:gd name="connsiteX29" fmla="*/ 1085850 w 2999316"/>
                <a:gd name="connsiteY29" fmla="*/ 1035050 h 2906183"/>
                <a:gd name="connsiteX30" fmla="*/ 1102783 w 2999316"/>
                <a:gd name="connsiteY30" fmla="*/ 1054100 h 2906183"/>
                <a:gd name="connsiteX31" fmla="*/ 1119716 w 2999316"/>
                <a:gd name="connsiteY31" fmla="*/ 1064683 h 2906183"/>
                <a:gd name="connsiteX32" fmla="*/ 1136650 w 2999316"/>
                <a:gd name="connsiteY32" fmla="*/ 1068917 h 2906183"/>
                <a:gd name="connsiteX33" fmla="*/ 1147233 w 2999316"/>
                <a:gd name="connsiteY33" fmla="*/ 1068917 h 2906183"/>
                <a:gd name="connsiteX34" fmla="*/ 1174750 w 2999316"/>
                <a:gd name="connsiteY34" fmla="*/ 1073150 h 2906183"/>
                <a:gd name="connsiteX35" fmla="*/ 1193800 w 2999316"/>
                <a:gd name="connsiteY35" fmla="*/ 1058333 h 2906183"/>
                <a:gd name="connsiteX36" fmla="*/ 1223433 w 2999316"/>
                <a:gd name="connsiteY36" fmla="*/ 1041400 h 2906183"/>
                <a:gd name="connsiteX37" fmla="*/ 2116666 w 2999316"/>
                <a:gd name="connsiteY37" fmla="*/ 332317 h 2906183"/>
                <a:gd name="connsiteX38" fmla="*/ 2135716 w 2999316"/>
                <a:gd name="connsiteY38" fmla="*/ 309033 h 2906183"/>
                <a:gd name="connsiteX39" fmla="*/ 2146300 w 2999316"/>
                <a:gd name="connsiteY39" fmla="*/ 294217 h 2906183"/>
                <a:gd name="connsiteX40" fmla="*/ 2152650 w 2999316"/>
                <a:gd name="connsiteY40" fmla="*/ 277283 h 2906183"/>
                <a:gd name="connsiteX41" fmla="*/ 2156883 w 2999316"/>
                <a:gd name="connsiteY41" fmla="*/ 251883 h 2906183"/>
                <a:gd name="connsiteX42" fmla="*/ 2154766 w 2999316"/>
                <a:gd name="connsiteY42" fmla="*/ 215900 h 2906183"/>
                <a:gd name="connsiteX43" fmla="*/ 2144183 w 2999316"/>
                <a:gd name="connsiteY43" fmla="*/ 194733 h 2906183"/>
                <a:gd name="connsiteX44" fmla="*/ 2131483 w 2999316"/>
                <a:gd name="connsiteY44" fmla="*/ 177800 h 2906183"/>
                <a:gd name="connsiteX45" fmla="*/ 2116666 w 2999316"/>
                <a:gd name="connsiteY45" fmla="*/ 154517 h 2906183"/>
                <a:gd name="connsiteX46" fmla="*/ 2101850 w 2999316"/>
                <a:gd name="connsiteY46" fmla="*/ 133350 h 2906183"/>
                <a:gd name="connsiteX47" fmla="*/ 2123016 w 2999316"/>
                <a:gd name="connsiteY47" fmla="*/ 52917 h 2906183"/>
                <a:gd name="connsiteX48" fmla="*/ 2152650 w 2999316"/>
                <a:gd name="connsiteY48" fmla="*/ 33867 h 2906183"/>
                <a:gd name="connsiteX49" fmla="*/ 2194983 w 2999316"/>
                <a:gd name="connsiteY49" fmla="*/ 21167 h 2906183"/>
                <a:gd name="connsiteX50" fmla="*/ 2247900 w 2999316"/>
                <a:gd name="connsiteY50" fmla="*/ 12700 h 2906183"/>
                <a:gd name="connsiteX51" fmla="*/ 2772833 w 2999316"/>
                <a:gd name="connsiteY51" fmla="*/ 21167 h 2906183"/>
                <a:gd name="connsiteX52" fmla="*/ 2836333 w 2999316"/>
                <a:gd name="connsiteY52" fmla="*/ 23283 h 2906183"/>
                <a:gd name="connsiteX53" fmla="*/ 2889250 w 2999316"/>
                <a:gd name="connsiteY53" fmla="*/ 27517 h 2906183"/>
                <a:gd name="connsiteX54" fmla="*/ 2901950 w 2999316"/>
                <a:gd name="connsiteY54" fmla="*/ 35983 h 2906183"/>
                <a:gd name="connsiteX55" fmla="*/ 2927350 w 2999316"/>
                <a:gd name="connsiteY55" fmla="*/ 55033 h 2906183"/>
                <a:gd name="connsiteX56" fmla="*/ 2944283 w 2999316"/>
                <a:gd name="connsiteY56" fmla="*/ 80433 h 2906183"/>
                <a:gd name="connsiteX57" fmla="*/ 2948516 w 2999316"/>
                <a:gd name="connsiteY57" fmla="*/ 116417 h 2906183"/>
                <a:gd name="connsiteX58" fmla="*/ 2944283 w 2999316"/>
                <a:gd name="connsiteY58" fmla="*/ 137583 h 2906183"/>
                <a:gd name="connsiteX59" fmla="*/ 2918883 w 2999316"/>
                <a:gd name="connsiteY59" fmla="*/ 158750 h 2906183"/>
                <a:gd name="connsiteX60" fmla="*/ 2901950 w 2999316"/>
                <a:gd name="connsiteY60" fmla="*/ 165100 h 2906183"/>
                <a:gd name="connsiteX61" fmla="*/ 2887133 w 2999316"/>
                <a:gd name="connsiteY61" fmla="*/ 171450 h 2906183"/>
                <a:gd name="connsiteX62" fmla="*/ 1657350 w 2999316"/>
                <a:gd name="connsiteY62" fmla="*/ 1145117 h 2906183"/>
                <a:gd name="connsiteX63" fmla="*/ 1648883 w 2999316"/>
                <a:gd name="connsiteY63" fmla="*/ 1172633 h 2906183"/>
                <a:gd name="connsiteX64" fmla="*/ 1644650 w 2999316"/>
                <a:gd name="connsiteY64" fmla="*/ 1208617 h 2906183"/>
                <a:gd name="connsiteX65" fmla="*/ 1655233 w 2999316"/>
                <a:gd name="connsiteY65" fmla="*/ 1234017 h 2906183"/>
                <a:gd name="connsiteX66" fmla="*/ 1670050 w 2999316"/>
                <a:gd name="connsiteY66" fmla="*/ 1261533 h 2906183"/>
                <a:gd name="connsiteX67" fmla="*/ 1686983 w 2999316"/>
                <a:gd name="connsiteY67" fmla="*/ 1284817 h 2906183"/>
                <a:gd name="connsiteX68" fmla="*/ 2796116 w 2999316"/>
                <a:gd name="connsiteY68" fmla="*/ 2654300 h 2906183"/>
                <a:gd name="connsiteX69" fmla="*/ 2834216 w 2999316"/>
                <a:gd name="connsiteY69" fmla="*/ 2690283 h 2906183"/>
                <a:gd name="connsiteX70" fmla="*/ 2870200 w 2999316"/>
                <a:gd name="connsiteY70" fmla="*/ 2719917 h 2906183"/>
                <a:gd name="connsiteX71" fmla="*/ 2899833 w 2999316"/>
                <a:gd name="connsiteY71" fmla="*/ 2736850 h 2906183"/>
                <a:gd name="connsiteX72" fmla="*/ 2927350 w 2999316"/>
                <a:gd name="connsiteY72" fmla="*/ 2745317 h 2906183"/>
                <a:gd name="connsiteX73" fmla="*/ 2959100 w 2999316"/>
                <a:gd name="connsiteY73" fmla="*/ 2755900 h 2906183"/>
                <a:gd name="connsiteX74" fmla="*/ 2980266 w 2999316"/>
                <a:gd name="connsiteY74" fmla="*/ 2772833 h 2906183"/>
                <a:gd name="connsiteX75" fmla="*/ 2992966 w 2999316"/>
                <a:gd name="connsiteY75" fmla="*/ 2794000 h 2906183"/>
                <a:gd name="connsiteX76" fmla="*/ 2999316 w 2999316"/>
                <a:gd name="connsiteY76" fmla="*/ 2821517 h 2906183"/>
                <a:gd name="connsiteX77" fmla="*/ 2995083 w 2999316"/>
                <a:gd name="connsiteY77" fmla="*/ 2853267 h 2906183"/>
                <a:gd name="connsiteX78" fmla="*/ 2973916 w 2999316"/>
                <a:gd name="connsiteY78" fmla="*/ 2872317 h 2906183"/>
                <a:gd name="connsiteX79" fmla="*/ 2946400 w 2999316"/>
                <a:gd name="connsiteY79" fmla="*/ 2891367 h 2906183"/>
                <a:gd name="connsiteX80" fmla="*/ 2908300 w 2999316"/>
                <a:gd name="connsiteY80" fmla="*/ 2901950 h 2906183"/>
                <a:gd name="connsiteX81" fmla="*/ 2857500 w 2999316"/>
                <a:gd name="connsiteY81" fmla="*/ 2906183 h 2906183"/>
                <a:gd name="connsiteX82" fmla="*/ 2101850 w 2999316"/>
                <a:gd name="connsiteY82" fmla="*/ 2897717 h 2906183"/>
                <a:gd name="connsiteX83" fmla="*/ 2046816 w 2999316"/>
                <a:gd name="connsiteY83" fmla="*/ 2887133 h 2906183"/>
                <a:gd name="connsiteX84" fmla="*/ 2019300 w 2999316"/>
                <a:gd name="connsiteY84" fmla="*/ 2880783 h 2906183"/>
                <a:gd name="connsiteX85" fmla="*/ 2000250 w 2999316"/>
                <a:gd name="connsiteY85" fmla="*/ 2870200 h 2906183"/>
                <a:gd name="connsiteX86" fmla="*/ 1987550 w 2999316"/>
                <a:gd name="connsiteY86" fmla="*/ 2855383 h 2906183"/>
                <a:gd name="connsiteX87" fmla="*/ 1974850 w 2999316"/>
                <a:gd name="connsiteY87" fmla="*/ 2840567 h 2906183"/>
                <a:gd name="connsiteX88" fmla="*/ 1985433 w 2999316"/>
                <a:gd name="connsiteY88" fmla="*/ 2789767 h 2906183"/>
                <a:gd name="connsiteX89" fmla="*/ 2000250 w 2999316"/>
                <a:gd name="connsiteY89" fmla="*/ 2766483 h 2906183"/>
                <a:gd name="connsiteX90" fmla="*/ 2017183 w 2999316"/>
                <a:gd name="connsiteY90" fmla="*/ 2741083 h 2906183"/>
                <a:gd name="connsiteX91" fmla="*/ 2032000 w 2999316"/>
                <a:gd name="connsiteY91" fmla="*/ 2711450 h 2906183"/>
                <a:gd name="connsiteX92" fmla="*/ 2032000 w 2999316"/>
                <a:gd name="connsiteY92" fmla="*/ 2664883 h 2906183"/>
                <a:gd name="connsiteX93" fmla="*/ 2004483 w 2999316"/>
                <a:gd name="connsiteY93" fmla="*/ 2611967 h 2906183"/>
                <a:gd name="connsiteX94" fmla="*/ 1265766 w 2999316"/>
                <a:gd name="connsiteY94" fmla="*/ 1710267 h 2906183"/>
                <a:gd name="connsiteX95" fmla="*/ 1212850 w 2999316"/>
                <a:gd name="connsiteY95" fmla="*/ 1663700 h 2906183"/>
                <a:gd name="connsiteX96" fmla="*/ 1189566 w 2999316"/>
                <a:gd name="connsiteY96" fmla="*/ 1634067 h 2906183"/>
                <a:gd name="connsiteX97" fmla="*/ 1164166 w 2999316"/>
                <a:gd name="connsiteY97" fmla="*/ 1621367 h 2906183"/>
                <a:gd name="connsiteX98" fmla="*/ 1140883 w 2999316"/>
                <a:gd name="connsiteY98" fmla="*/ 1617133 h 2906183"/>
                <a:gd name="connsiteX99" fmla="*/ 1107016 w 2999316"/>
                <a:gd name="connsiteY99" fmla="*/ 1615017 h 2906183"/>
                <a:gd name="connsiteX100" fmla="*/ 1075266 w 2999316"/>
                <a:gd name="connsiteY100" fmla="*/ 1642533 h 2906183"/>
                <a:gd name="connsiteX101" fmla="*/ 1062566 w 2999316"/>
                <a:gd name="connsiteY101" fmla="*/ 1670050 h 2906183"/>
                <a:gd name="connsiteX102" fmla="*/ 1049866 w 2999316"/>
                <a:gd name="connsiteY102" fmla="*/ 1712383 h 2906183"/>
                <a:gd name="connsiteX103" fmla="*/ 1064683 w 2999316"/>
                <a:gd name="connsiteY103" fmla="*/ 2618317 h 2906183"/>
                <a:gd name="connsiteX104" fmla="*/ 1064683 w 2999316"/>
                <a:gd name="connsiteY104" fmla="*/ 2664883 h 2906183"/>
                <a:gd name="connsiteX105" fmla="*/ 1081616 w 2999316"/>
                <a:gd name="connsiteY105" fmla="*/ 2698750 h 2906183"/>
                <a:gd name="connsiteX106" fmla="*/ 1087966 w 2999316"/>
                <a:gd name="connsiteY106" fmla="*/ 2715683 h 2906183"/>
                <a:gd name="connsiteX107" fmla="*/ 1111250 w 2999316"/>
                <a:gd name="connsiteY107" fmla="*/ 2726267 h 2906183"/>
                <a:gd name="connsiteX108" fmla="*/ 1132416 w 2999316"/>
                <a:gd name="connsiteY108" fmla="*/ 2728383 h 2906183"/>
                <a:gd name="connsiteX109" fmla="*/ 1151466 w 2999316"/>
                <a:gd name="connsiteY109" fmla="*/ 2730500 h 2906183"/>
                <a:gd name="connsiteX110" fmla="*/ 1189566 w 2999316"/>
                <a:gd name="connsiteY110" fmla="*/ 2736850 h 2906183"/>
                <a:gd name="connsiteX111" fmla="*/ 1210733 w 2999316"/>
                <a:gd name="connsiteY111" fmla="*/ 2755900 h 2906183"/>
                <a:gd name="connsiteX112" fmla="*/ 1250950 w 2999316"/>
                <a:gd name="connsiteY112" fmla="*/ 2772833 h 2906183"/>
                <a:gd name="connsiteX113" fmla="*/ 1267883 w 2999316"/>
                <a:gd name="connsiteY113" fmla="*/ 2798233 h 2906183"/>
                <a:gd name="connsiteX114" fmla="*/ 1261533 w 2999316"/>
                <a:gd name="connsiteY114" fmla="*/ 2832100 h 2906183"/>
                <a:gd name="connsiteX115" fmla="*/ 1240366 w 2999316"/>
                <a:gd name="connsiteY115" fmla="*/ 2855383 h 2906183"/>
                <a:gd name="connsiteX116" fmla="*/ 1212850 w 2999316"/>
                <a:gd name="connsiteY116" fmla="*/ 2882900 h 2906183"/>
                <a:gd name="connsiteX117" fmla="*/ 1174750 w 2999316"/>
                <a:gd name="connsiteY117" fmla="*/ 2895600 h 2906183"/>
                <a:gd name="connsiteX118" fmla="*/ 1132416 w 2999316"/>
                <a:gd name="connsiteY118" fmla="*/ 2899833 h 2906183"/>
                <a:gd name="connsiteX119" fmla="*/ 1060450 w 2999316"/>
                <a:gd name="connsiteY119" fmla="*/ 2899833 h 2906183"/>
                <a:gd name="connsiteX120" fmla="*/ 152400 w 2999316"/>
                <a:gd name="connsiteY120" fmla="*/ 2904067 h 2906183"/>
                <a:gd name="connsiteX121" fmla="*/ 88900 w 2999316"/>
                <a:gd name="connsiteY121" fmla="*/ 2899833 h 2906183"/>
                <a:gd name="connsiteX122" fmla="*/ 67733 w 2999316"/>
                <a:gd name="connsiteY122" fmla="*/ 2876550 h 2906183"/>
                <a:gd name="connsiteX123" fmla="*/ 59266 w 2999316"/>
                <a:gd name="connsiteY123" fmla="*/ 2857500 h 2906183"/>
                <a:gd name="connsiteX124" fmla="*/ 48683 w 2999316"/>
                <a:gd name="connsiteY124" fmla="*/ 2834217 h 2906183"/>
                <a:gd name="connsiteX125" fmla="*/ 48683 w 2999316"/>
                <a:gd name="connsiteY125" fmla="*/ 2806700 h 2906183"/>
                <a:gd name="connsiteX126" fmla="*/ 61383 w 2999316"/>
                <a:gd name="connsiteY126" fmla="*/ 2774950 h 2906183"/>
                <a:gd name="connsiteX127" fmla="*/ 91016 w 2999316"/>
                <a:gd name="connsiteY127" fmla="*/ 2755900 h 2906183"/>
                <a:gd name="connsiteX128" fmla="*/ 124883 w 2999316"/>
                <a:gd name="connsiteY128" fmla="*/ 2749550 h 2906183"/>
                <a:gd name="connsiteX129" fmla="*/ 154516 w 2999316"/>
                <a:gd name="connsiteY129" fmla="*/ 2741083 h 2906183"/>
                <a:gd name="connsiteX130" fmla="*/ 192616 w 2999316"/>
                <a:gd name="connsiteY130" fmla="*/ 2732617 h 2906183"/>
                <a:gd name="connsiteX131" fmla="*/ 213783 w 2999316"/>
                <a:gd name="connsiteY131" fmla="*/ 2715683 h 2906183"/>
                <a:gd name="connsiteX132" fmla="*/ 243416 w 2999316"/>
                <a:gd name="connsiteY132" fmla="*/ 2654300 h 290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999316" h="2906183">
                  <a:moveTo>
                    <a:pt x="243416" y="2654300"/>
                  </a:moveTo>
                  <a:lnTo>
                    <a:pt x="218016" y="264583"/>
                  </a:lnTo>
                  <a:lnTo>
                    <a:pt x="203200" y="224367"/>
                  </a:lnTo>
                  <a:lnTo>
                    <a:pt x="177800" y="192617"/>
                  </a:lnTo>
                  <a:lnTo>
                    <a:pt x="146050" y="177800"/>
                  </a:lnTo>
                  <a:lnTo>
                    <a:pt x="105833" y="160867"/>
                  </a:lnTo>
                  <a:lnTo>
                    <a:pt x="78316" y="156633"/>
                  </a:lnTo>
                  <a:lnTo>
                    <a:pt x="48683" y="146050"/>
                  </a:lnTo>
                  <a:lnTo>
                    <a:pt x="25400" y="139700"/>
                  </a:lnTo>
                  <a:lnTo>
                    <a:pt x="4233" y="120650"/>
                  </a:lnTo>
                  <a:lnTo>
                    <a:pt x="0" y="93133"/>
                  </a:lnTo>
                  <a:lnTo>
                    <a:pt x="0" y="55033"/>
                  </a:lnTo>
                  <a:lnTo>
                    <a:pt x="10583" y="31750"/>
                  </a:lnTo>
                  <a:lnTo>
                    <a:pt x="33866" y="14817"/>
                  </a:lnTo>
                  <a:lnTo>
                    <a:pt x="61383" y="4233"/>
                  </a:lnTo>
                  <a:lnTo>
                    <a:pt x="97366" y="0"/>
                  </a:lnTo>
                  <a:lnTo>
                    <a:pt x="1054100" y="8467"/>
                  </a:lnTo>
                  <a:lnTo>
                    <a:pt x="1151466" y="10583"/>
                  </a:lnTo>
                  <a:lnTo>
                    <a:pt x="1208616" y="12700"/>
                  </a:lnTo>
                  <a:lnTo>
                    <a:pt x="1257300" y="40217"/>
                  </a:lnTo>
                  <a:lnTo>
                    <a:pt x="1263650" y="99483"/>
                  </a:lnTo>
                  <a:lnTo>
                    <a:pt x="1234016" y="152400"/>
                  </a:lnTo>
                  <a:lnTo>
                    <a:pt x="1187450" y="171450"/>
                  </a:lnTo>
                  <a:lnTo>
                    <a:pt x="1132416" y="188383"/>
                  </a:lnTo>
                  <a:lnTo>
                    <a:pt x="1090083" y="213783"/>
                  </a:lnTo>
                  <a:lnTo>
                    <a:pt x="1058333" y="245533"/>
                  </a:lnTo>
                  <a:cubicBezTo>
                    <a:pt x="1057627" y="268111"/>
                    <a:pt x="1056922" y="290689"/>
                    <a:pt x="1056216" y="313267"/>
                  </a:cubicBezTo>
                  <a:lnTo>
                    <a:pt x="1073150" y="973667"/>
                  </a:lnTo>
                  <a:lnTo>
                    <a:pt x="1071033" y="1013883"/>
                  </a:lnTo>
                  <a:lnTo>
                    <a:pt x="1085850" y="1035050"/>
                  </a:lnTo>
                  <a:lnTo>
                    <a:pt x="1102783" y="1054100"/>
                  </a:lnTo>
                  <a:lnTo>
                    <a:pt x="1119716" y="1064683"/>
                  </a:lnTo>
                  <a:lnTo>
                    <a:pt x="1136650" y="1068917"/>
                  </a:lnTo>
                  <a:lnTo>
                    <a:pt x="1147233" y="1068917"/>
                  </a:lnTo>
                  <a:lnTo>
                    <a:pt x="1174750" y="1073150"/>
                  </a:lnTo>
                  <a:lnTo>
                    <a:pt x="1193800" y="1058333"/>
                  </a:lnTo>
                  <a:lnTo>
                    <a:pt x="1223433" y="1041400"/>
                  </a:lnTo>
                  <a:lnTo>
                    <a:pt x="2116666" y="332317"/>
                  </a:lnTo>
                  <a:lnTo>
                    <a:pt x="2135716" y="309033"/>
                  </a:lnTo>
                  <a:lnTo>
                    <a:pt x="2146300" y="294217"/>
                  </a:lnTo>
                  <a:lnTo>
                    <a:pt x="2152650" y="277283"/>
                  </a:lnTo>
                  <a:lnTo>
                    <a:pt x="2156883" y="251883"/>
                  </a:lnTo>
                  <a:lnTo>
                    <a:pt x="2154766" y="215900"/>
                  </a:lnTo>
                  <a:lnTo>
                    <a:pt x="2144183" y="194733"/>
                  </a:lnTo>
                  <a:lnTo>
                    <a:pt x="2131483" y="177800"/>
                  </a:lnTo>
                  <a:lnTo>
                    <a:pt x="2116666" y="154517"/>
                  </a:lnTo>
                  <a:lnTo>
                    <a:pt x="2101850" y="133350"/>
                  </a:lnTo>
                  <a:lnTo>
                    <a:pt x="2123016" y="52917"/>
                  </a:lnTo>
                  <a:lnTo>
                    <a:pt x="2152650" y="33867"/>
                  </a:lnTo>
                  <a:lnTo>
                    <a:pt x="2194983" y="21167"/>
                  </a:lnTo>
                  <a:lnTo>
                    <a:pt x="2247900" y="12700"/>
                  </a:lnTo>
                  <a:lnTo>
                    <a:pt x="2772833" y="21167"/>
                  </a:lnTo>
                  <a:lnTo>
                    <a:pt x="2836333" y="23283"/>
                  </a:lnTo>
                  <a:lnTo>
                    <a:pt x="2889250" y="27517"/>
                  </a:lnTo>
                  <a:lnTo>
                    <a:pt x="2901950" y="35983"/>
                  </a:lnTo>
                  <a:lnTo>
                    <a:pt x="2927350" y="55033"/>
                  </a:lnTo>
                  <a:lnTo>
                    <a:pt x="2944283" y="80433"/>
                  </a:lnTo>
                  <a:lnTo>
                    <a:pt x="2948516" y="116417"/>
                  </a:lnTo>
                  <a:lnTo>
                    <a:pt x="2944283" y="137583"/>
                  </a:lnTo>
                  <a:lnTo>
                    <a:pt x="2918883" y="158750"/>
                  </a:lnTo>
                  <a:lnTo>
                    <a:pt x="2901950" y="165100"/>
                  </a:lnTo>
                  <a:lnTo>
                    <a:pt x="2887133" y="171450"/>
                  </a:lnTo>
                  <a:lnTo>
                    <a:pt x="1657350" y="1145117"/>
                  </a:lnTo>
                  <a:lnTo>
                    <a:pt x="1648883" y="1172633"/>
                  </a:lnTo>
                  <a:lnTo>
                    <a:pt x="1644650" y="1208617"/>
                  </a:lnTo>
                  <a:lnTo>
                    <a:pt x="1655233" y="1234017"/>
                  </a:lnTo>
                  <a:lnTo>
                    <a:pt x="1670050" y="1261533"/>
                  </a:lnTo>
                  <a:lnTo>
                    <a:pt x="1686983" y="1284817"/>
                  </a:lnTo>
                  <a:lnTo>
                    <a:pt x="2796116" y="2654300"/>
                  </a:lnTo>
                  <a:lnTo>
                    <a:pt x="2834216" y="2690283"/>
                  </a:lnTo>
                  <a:lnTo>
                    <a:pt x="2870200" y="2719917"/>
                  </a:lnTo>
                  <a:lnTo>
                    <a:pt x="2899833" y="2736850"/>
                  </a:lnTo>
                  <a:lnTo>
                    <a:pt x="2927350" y="2745317"/>
                  </a:lnTo>
                  <a:lnTo>
                    <a:pt x="2959100" y="2755900"/>
                  </a:lnTo>
                  <a:lnTo>
                    <a:pt x="2980266" y="2772833"/>
                  </a:lnTo>
                  <a:lnTo>
                    <a:pt x="2992966" y="2794000"/>
                  </a:lnTo>
                  <a:lnTo>
                    <a:pt x="2999316" y="2821517"/>
                  </a:lnTo>
                  <a:lnTo>
                    <a:pt x="2995083" y="2853267"/>
                  </a:lnTo>
                  <a:lnTo>
                    <a:pt x="2973916" y="2872317"/>
                  </a:lnTo>
                  <a:lnTo>
                    <a:pt x="2946400" y="2891367"/>
                  </a:lnTo>
                  <a:lnTo>
                    <a:pt x="2908300" y="2901950"/>
                  </a:lnTo>
                  <a:lnTo>
                    <a:pt x="2857500" y="2906183"/>
                  </a:lnTo>
                  <a:lnTo>
                    <a:pt x="2101850" y="2897717"/>
                  </a:lnTo>
                  <a:lnTo>
                    <a:pt x="2046816" y="2887133"/>
                  </a:lnTo>
                  <a:lnTo>
                    <a:pt x="2019300" y="2880783"/>
                  </a:lnTo>
                  <a:lnTo>
                    <a:pt x="2000250" y="2870200"/>
                  </a:lnTo>
                  <a:lnTo>
                    <a:pt x="1987550" y="2855383"/>
                  </a:lnTo>
                  <a:lnTo>
                    <a:pt x="1974850" y="2840567"/>
                  </a:lnTo>
                  <a:lnTo>
                    <a:pt x="1985433" y="2789767"/>
                  </a:lnTo>
                  <a:lnTo>
                    <a:pt x="2000250" y="2766483"/>
                  </a:lnTo>
                  <a:lnTo>
                    <a:pt x="2017183" y="2741083"/>
                  </a:lnTo>
                  <a:lnTo>
                    <a:pt x="2032000" y="2711450"/>
                  </a:lnTo>
                  <a:lnTo>
                    <a:pt x="2032000" y="2664883"/>
                  </a:lnTo>
                  <a:lnTo>
                    <a:pt x="2004483" y="2611967"/>
                  </a:lnTo>
                  <a:lnTo>
                    <a:pt x="1265766" y="1710267"/>
                  </a:lnTo>
                  <a:lnTo>
                    <a:pt x="1212850" y="1663700"/>
                  </a:lnTo>
                  <a:lnTo>
                    <a:pt x="1189566" y="1634067"/>
                  </a:lnTo>
                  <a:lnTo>
                    <a:pt x="1164166" y="1621367"/>
                  </a:lnTo>
                  <a:lnTo>
                    <a:pt x="1140883" y="1617133"/>
                  </a:lnTo>
                  <a:lnTo>
                    <a:pt x="1107016" y="1615017"/>
                  </a:lnTo>
                  <a:lnTo>
                    <a:pt x="1075266" y="1642533"/>
                  </a:lnTo>
                  <a:lnTo>
                    <a:pt x="1062566" y="1670050"/>
                  </a:lnTo>
                  <a:lnTo>
                    <a:pt x="1049866" y="1712383"/>
                  </a:lnTo>
                  <a:lnTo>
                    <a:pt x="1064683" y="2618317"/>
                  </a:lnTo>
                  <a:lnTo>
                    <a:pt x="1064683" y="2664883"/>
                  </a:lnTo>
                  <a:lnTo>
                    <a:pt x="1081616" y="2698750"/>
                  </a:lnTo>
                  <a:lnTo>
                    <a:pt x="1087966" y="2715683"/>
                  </a:lnTo>
                  <a:lnTo>
                    <a:pt x="1111250" y="2726267"/>
                  </a:lnTo>
                  <a:lnTo>
                    <a:pt x="1132416" y="2728383"/>
                  </a:lnTo>
                  <a:lnTo>
                    <a:pt x="1151466" y="2730500"/>
                  </a:lnTo>
                  <a:lnTo>
                    <a:pt x="1189566" y="2736850"/>
                  </a:lnTo>
                  <a:lnTo>
                    <a:pt x="1210733" y="2755900"/>
                  </a:lnTo>
                  <a:lnTo>
                    <a:pt x="1250950" y="2772833"/>
                  </a:lnTo>
                  <a:lnTo>
                    <a:pt x="1267883" y="2798233"/>
                  </a:lnTo>
                  <a:lnTo>
                    <a:pt x="1261533" y="2832100"/>
                  </a:lnTo>
                  <a:lnTo>
                    <a:pt x="1240366" y="2855383"/>
                  </a:lnTo>
                  <a:lnTo>
                    <a:pt x="1212850" y="2882900"/>
                  </a:lnTo>
                  <a:lnTo>
                    <a:pt x="1174750" y="2895600"/>
                  </a:lnTo>
                  <a:lnTo>
                    <a:pt x="1132416" y="2899833"/>
                  </a:lnTo>
                  <a:lnTo>
                    <a:pt x="1060450" y="2899833"/>
                  </a:lnTo>
                  <a:lnTo>
                    <a:pt x="152400" y="2904067"/>
                  </a:lnTo>
                  <a:lnTo>
                    <a:pt x="88900" y="2899833"/>
                  </a:lnTo>
                  <a:lnTo>
                    <a:pt x="67733" y="2876550"/>
                  </a:lnTo>
                  <a:lnTo>
                    <a:pt x="59266" y="2857500"/>
                  </a:lnTo>
                  <a:lnTo>
                    <a:pt x="48683" y="2834217"/>
                  </a:lnTo>
                  <a:lnTo>
                    <a:pt x="48683" y="2806700"/>
                  </a:lnTo>
                  <a:lnTo>
                    <a:pt x="61383" y="2774950"/>
                  </a:lnTo>
                  <a:lnTo>
                    <a:pt x="91016" y="2755900"/>
                  </a:lnTo>
                  <a:lnTo>
                    <a:pt x="124883" y="2749550"/>
                  </a:lnTo>
                  <a:lnTo>
                    <a:pt x="154516" y="2741083"/>
                  </a:lnTo>
                  <a:lnTo>
                    <a:pt x="192616" y="2732617"/>
                  </a:lnTo>
                  <a:lnTo>
                    <a:pt x="213783" y="2715683"/>
                  </a:lnTo>
                  <a:lnTo>
                    <a:pt x="243416" y="26543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54C476-988F-E65B-80D0-FC670D92E332}"/>
                </a:ext>
              </a:extLst>
            </p:cNvPr>
            <p:cNvSpPr/>
            <p:nvPr/>
          </p:nvSpPr>
          <p:spPr>
            <a:xfrm>
              <a:off x="7081838" y="3236913"/>
              <a:ext cx="1604962" cy="1736725"/>
            </a:xfrm>
            <a:custGeom>
              <a:avLst/>
              <a:gdLst>
                <a:gd name="connsiteX0" fmla="*/ 90487 w 1604962"/>
                <a:gd name="connsiteY0" fmla="*/ 1447800 h 1736725"/>
                <a:gd name="connsiteX1" fmla="*/ 93662 w 1604962"/>
                <a:gd name="connsiteY1" fmla="*/ 307975 h 1736725"/>
                <a:gd name="connsiteX2" fmla="*/ 85725 w 1604962"/>
                <a:gd name="connsiteY2" fmla="*/ 252412 h 1736725"/>
                <a:gd name="connsiteX3" fmla="*/ 71437 w 1604962"/>
                <a:gd name="connsiteY3" fmla="*/ 215900 h 1736725"/>
                <a:gd name="connsiteX4" fmla="*/ 60325 w 1604962"/>
                <a:gd name="connsiteY4" fmla="*/ 180975 h 1736725"/>
                <a:gd name="connsiteX5" fmla="*/ 41275 w 1604962"/>
                <a:gd name="connsiteY5" fmla="*/ 146050 h 1736725"/>
                <a:gd name="connsiteX6" fmla="*/ 34925 w 1604962"/>
                <a:gd name="connsiteY6" fmla="*/ 138112 h 1736725"/>
                <a:gd name="connsiteX7" fmla="*/ 23812 w 1604962"/>
                <a:gd name="connsiteY7" fmla="*/ 119062 h 1736725"/>
                <a:gd name="connsiteX8" fmla="*/ 22225 w 1604962"/>
                <a:gd name="connsiteY8" fmla="*/ 90487 h 1736725"/>
                <a:gd name="connsiteX9" fmla="*/ 25400 w 1604962"/>
                <a:gd name="connsiteY9" fmla="*/ 63500 h 1736725"/>
                <a:gd name="connsiteX10" fmla="*/ 39687 w 1604962"/>
                <a:gd name="connsiteY10" fmla="*/ 39687 h 1736725"/>
                <a:gd name="connsiteX11" fmla="*/ 76200 w 1604962"/>
                <a:gd name="connsiteY11" fmla="*/ 19050 h 1736725"/>
                <a:gd name="connsiteX12" fmla="*/ 109537 w 1604962"/>
                <a:gd name="connsiteY12" fmla="*/ 12700 h 1736725"/>
                <a:gd name="connsiteX13" fmla="*/ 147637 w 1604962"/>
                <a:gd name="connsiteY13" fmla="*/ 6350 h 1736725"/>
                <a:gd name="connsiteX14" fmla="*/ 198437 w 1604962"/>
                <a:gd name="connsiteY14" fmla="*/ 0 h 1736725"/>
                <a:gd name="connsiteX15" fmla="*/ 492125 w 1604962"/>
                <a:gd name="connsiteY15" fmla="*/ 14287 h 1736725"/>
                <a:gd name="connsiteX16" fmla="*/ 557212 w 1604962"/>
                <a:gd name="connsiteY16" fmla="*/ 19050 h 1736725"/>
                <a:gd name="connsiteX17" fmla="*/ 600075 w 1604962"/>
                <a:gd name="connsiteY17" fmla="*/ 26987 h 1736725"/>
                <a:gd name="connsiteX18" fmla="*/ 631825 w 1604962"/>
                <a:gd name="connsiteY18" fmla="*/ 36512 h 1736725"/>
                <a:gd name="connsiteX19" fmla="*/ 661987 w 1604962"/>
                <a:gd name="connsiteY19" fmla="*/ 66675 h 1736725"/>
                <a:gd name="connsiteX20" fmla="*/ 663575 w 1604962"/>
                <a:gd name="connsiteY20" fmla="*/ 95250 h 1736725"/>
                <a:gd name="connsiteX21" fmla="*/ 657225 w 1604962"/>
                <a:gd name="connsiteY21" fmla="*/ 128587 h 1736725"/>
                <a:gd name="connsiteX22" fmla="*/ 647700 w 1604962"/>
                <a:gd name="connsiteY22" fmla="*/ 142875 h 1736725"/>
                <a:gd name="connsiteX23" fmla="*/ 633412 w 1604962"/>
                <a:gd name="connsiteY23" fmla="*/ 157162 h 1736725"/>
                <a:gd name="connsiteX24" fmla="*/ 612775 w 1604962"/>
                <a:gd name="connsiteY24" fmla="*/ 185737 h 1736725"/>
                <a:gd name="connsiteX25" fmla="*/ 593725 w 1604962"/>
                <a:gd name="connsiteY25" fmla="*/ 212725 h 1736725"/>
                <a:gd name="connsiteX26" fmla="*/ 577850 w 1604962"/>
                <a:gd name="connsiteY26" fmla="*/ 234950 h 1736725"/>
                <a:gd name="connsiteX27" fmla="*/ 569912 w 1604962"/>
                <a:gd name="connsiteY27" fmla="*/ 269875 h 1736725"/>
                <a:gd name="connsiteX28" fmla="*/ 569912 w 1604962"/>
                <a:gd name="connsiteY28" fmla="*/ 327025 h 1736725"/>
                <a:gd name="connsiteX29" fmla="*/ 555625 w 1604962"/>
                <a:gd name="connsiteY29" fmla="*/ 1412875 h 1736725"/>
                <a:gd name="connsiteX30" fmla="*/ 565150 w 1604962"/>
                <a:gd name="connsiteY30" fmla="*/ 1458912 h 1736725"/>
                <a:gd name="connsiteX31" fmla="*/ 581025 w 1604962"/>
                <a:gd name="connsiteY31" fmla="*/ 1492250 h 1736725"/>
                <a:gd name="connsiteX32" fmla="*/ 598487 w 1604962"/>
                <a:gd name="connsiteY32" fmla="*/ 1508125 h 1736725"/>
                <a:gd name="connsiteX33" fmla="*/ 630237 w 1604962"/>
                <a:gd name="connsiteY33" fmla="*/ 1524000 h 1736725"/>
                <a:gd name="connsiteX34" fmla="*/ 665162 w 1604962"/>
                <a:gd name="connsiteY34" fmla="*/ 1527175 h 1736725"/>
                <a:gd name="connsiteX35" fmla="*/ 901700 w 1604962"/>
                <a:gd name="connsiteY35" fmla="*/ 1516062 h 1736725"/>
                <a:gd name="connsiteX36" fmla="*/ 1046162 w 1604962"/>
                <a:gd name="connsiteY36" fmla="*/ 1508125 h 1736725"/>
                <a:gd name="connsiteX37" fmla="*/ 1138237 w 1604962"/>
                <a:gd name="connsiteY37" fmla="*/ 1489075 h 1736725"/>
                <a:gd name="connsiteX38" fmla="*/ 1243012 w 1604962"/>
                <a:gd name="connsiteY38" fmla="*/ 1454150 h 1736725"/>
                <a:gd name="connsiteX39" fmla="*/ 1312862 w 1604962"/>
                <a:gd name="connsiteY39" fmla="*/ 1420812 h 1736725"/>
                <a:gd name="connsiteX40" fmla="*/ 1389062 w 1604962"/>
                <a:gd name="connsiteY40" fmla="*/ 1362075 h 1736725"/>
                <a:gd name="connsiteX41" fmla="*/ 1450975 w 1604962"/>
                <a:gd name="connsiteY41" fmla="*/ 1276350 h 1736725"/>
                <a:gd name="connsiteX42" fmla="*/ 1479550 w 1604962"/>
                <a:gd name="connsiteY42" fmla="*/ 1235075 h 1736725"/>
                <a:gd name="connsiteX43" fmla="*/ 1508125 w 1604962"/>
                <a:gd name="connsiteY43" fmla="*/ 1209675 h 1736725"/>
                <a:gd name="connsiteX44" fmla="*/ 1538287 w 1604962"/>
                <a:gd name="connsiteY44" fmla="*/ 1198562 h 1736725"/>
                <a:gd name="connsiteX45" fmla="*/ 1558925 w 1604962"/>
                <a:gd name="connsiteY45" fmla="*/ 1200150 h 1736725"/>
                <a:gd name="connsiteX46" fmla="*/ 1582737 w 1604962"/>
                <a:gd name="connsiteY46" fmla="*/ 1211262 h 1736725"/>
                <a:gd name="connsiteX47" fmla="*/ 1595437 w 1604962"/>
                <a:gd name="connsiteY47" fmla="*/ 1220787 h 1736725"/>
                <a:gd name="connsiteX48" fmla="*/ 1604962 w 1604962"/>
                <a:gd name="connsiteY48" fmla="*/ 1244600 h 1736725"/>
                <a:gd name="connsiteX49" fmla="*/ 1603375 w 1604962"/>
                <a:gd name="connsiteY49" fmla="*/ 1274762 h 1736725"/>
                <a:gd name="connsiteX50" fmla="*/ 1590675 w 1604962"/>
                <a:gd name="connsiteY50" fmla="*/ 1316037 h 1736725"/>
                <a:gd name="connsiteX51" fmla="*/ 1471612 w 1604962"/>
                <a:gd name="connsiteY51" fmla="*/ 1625600 h 1736725"/>
                <a:gd name="connsiteX52" fmla="*/ 1460500 w 1604962"/>
                <a:gd name="connsiteY52" fmla="*/ 1660525 h 1736725"/>
                <a:gd name="connsiteX53" fmla="*/ 1444625 w 1604962"/>
                <a:gd name="connsiteY53" fmla="*/ 1692275 h 1736725"/>
                <a:gd name="connsiteX54" fmla="*/ 1420812 w 1604962"/>
                <a:gd name="connsiteY54" fmla="*/ 1733550 h 1736725"/>
                <a:gd name="connsiteX55" fmla="*/ 1331912 w 1604962"/>
                <a:gd name="connsiteY55" fmla="*/ 1736725 h 1736725"/>
                <a:gd name="connsiteX56" fmla="*/ 114300 w 1604962"/>
                <a:gd name="connsiteY56" fmla="*/ 1706562 h 1736725"/>
                <a:gd name="connsiteX57" fmla="*/ 65087 w 1604962"/>
                <a:gd name="connsiteY57" fmla="*/ 1679575 h 1736725"/>
                <a:gd name="connsiteX58" fmla="*/ 17462 w 1604962"/>
                <a:gd name="connsiteY58" fmla="*/ 1663700 h 1736725"/>
                <a:gd name="connsiteX59" fmla="*/ 6350 w 1604962"/>
                <a:gd name="connsiteY59" fmla="*/ 1649412 h 1736725"/>
                <a:gd name="connsiteX60" fmla="*/ 0 w 1604962"/>
                <a:gd name="connsiteY60" fmla="*/ 1624012 h 1736725"/>
                <a:gd name="connsiteX61" fmla="*/ 7937 w 1604962"/>
                <a:gd name="connsiteY61" fmla="*/ 1589087 h 1736725"/>
                <a:gd name="connsiteX62" fmla="*/ 17462 w 1604962"/>
                <a:gd name="connsiteY62" fmla="*/ 1557337 h 1736725"/>
                <a:gd name="connsiteX63" fmla="*/ 36512 w 1604962"/>
                <a:gd name="connsiteY63" fmla="*/ 1536700 h 1736725"/>
                <a:gd name="connsiteX64" fmla="*/ 66675 w 1604962"/>
                <a:gd name="connsiteY64" fmla="*/ 1516062 h 1736725"/>
                <a:gd name="connsiteX65" fmla="*/ 90487 w 1604962"/>
                <a:gd name="connsiteY65" fmla="*/ 1447800 h 173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604962" h="1736725">
                  <a:moveTo>
                    <a:pt x="90487" y="1447800"/>
                  </a:moveTo>
                  <a:cubicBezTo>
                    <a:pt x="91545" y="1067858"/>
                    <a:pt x="92604" y="687917"/>
                    <a:pt x="93662" y="307975"/>
                  </a:cubicBezTo>
                  <a:lnTo>
                    <a:pt x="85725" y="252412"/>
                  </a:lnTo>
                  <a:lnTo>
                    <a:pt x="71437" y="215900"/>
                  </a:lnTo>
                  <a:lnTo>
                    <a:pt x="60325" y="180975"/>
                  </a:lnTo>
                  <a:lnTo>
                    <a:pt x="41275" y="146050"/>
                  </a:lnTo>
                  <a:lnTo>
                    <a:pt x="34925" y="138112"/>
                  </a:lnTo>
                  <a:lnTo>
                    <a:pt x="23812" y="119062"/>
                  </a:lnTo>
                  <a:lnTo>
                    <a:pt x="22225" y="90487"/>
                  </a:lnTo>
                  <a:lnTo>
                    <a:pt x="25400" y="63500"/>
                  </a:lnTo>
                  <a:lnTo>
                    <a:pt x="39687" y="39687"/>
                  </a:lnTo>
                  <a:lnTo>
                    <a:pt x="76200" y="19050"/>
                  </a:lnTo>
                  <a:lnTo>
                    <a:pt x="109537" y="12700"/>
                  </a:lnTo>
                  <a:lnTo>
                    <a:pt x="147637" y="6350"/>
                  </a:lnTo>
                  <a:lnTo>
                    <a:pt x="198437" y="0"/>
                  </a:lnTo>
                  <a:lnTo>
                    <a:pt x="492125" y="14287"/>
                  </a:lnTo>
                  <a:lnTo>
                    <a:pt x="557212" y="19050"/>
                  </a:lnTo>
                  <a:lnTo>
                    <a:pt x="600075" y="26987"/>
                  </a:lnTo>
                  <a:lnTo>
                    <a:pt x="631825" y="36512"/>
                  </a:lnTo>
                  <a:lnTo>
                    <a:pt x="661987" y="66675"/>
                  </a:lnTo>
                  <a:cubicBezTo>
                    <a:pt x="662516" y="76200"/>
                    <a:pt x="663046" y="85725"/>
                    <a:pt x="663575" y="95250"/>
                  </a:cubicBezTo>
                  <a:lnTo>
                    <a:pt x="657225" y="128587"/>
                  </a:lnTo>
                  <a:lnTo>
                    <a:pt x="647700" y="142875"/>
                  </a:lnTo>
                  <a:lnTo>
                    <a:pt x="633412" y="157162"/>
                  </a:lnTo>
                  <a:lnTo>
                    <a:pt x="612775" y="185737"/>
                  </a:lnTo>
                  <a:lnTo>
                    <a:pt x="593725" y="212725"/>
                  </a:lnTo>
                  <a:lnTo>
                    <a:pt x="577850" y="234950"/>
                  </a:lnTo>
                  <a:lnTo>
                    <a:pt x="569912" y="269875"/>
                  </a:lnTo>
                  <a:lnTo>
                    <a:pt x="569912" y="327025"/>
                  </a:lnTo>
                  <a:lnTo>
                    <a:pt x="555625" y="1412875"/>
                  </a:lnTo>
                  <a:lnTo>
                    <a:pt x="565150" y="1458912"/>
                  </a:lnTo>
                  <a:lnTo>
                    <a:pt x="581025" y="1492250"/>
                  </a:lnTo>
                  <a:lnTo>
                    <a:pt x="598487" y="1508125"/>
                  </a:lnTo>
                  <a:lnTo>
                    <a:pt x="630237" y="1524000"/>
                  </a:lnTo>
                  <a:lnTo>
                    <a:pt x="665162" y="1527175"/>
                  </a:lnTo>
                  <a:lnTo>
                    <a:pt x="901700" y="1516062"/>
                  </a:lnTo>
                  <a:lnTo>
                    <a:pt x="1046162" y="1508125"/>
                  </a:lnTo>
                  <a:lnTo>
                    <a:pt x="1138237" y="1489075"/>
                  </a:lnTo>
                  <a:lnTo>
                    <a:pt x="1243012" y="1454150"/>
                  </a:lnTo>
                  <a:lnTo>
                    <a:pt x="1312862" y="1420812"/>
                  </a:lnTo>
                  <a:lnTo>
                    <a:pt x="1389062" y="1362075"/>
                  </a:lnTo>
                  <a:lnTo>
                    <a:pt x="1450975" y="1276350"/>
                  </a:lnTo>
                  <a:lnTo>
                    <a:pt x="1479550" y="1235075"/>
                  </a:lnTo>
                  <a:lnTo>
                    <a:pt x="1508125" y="1209675"/>
                  </a:lnTo>
                  <a:lnTo>
                    <a:pt x="1538287" y="1198562"/>
                  </a:lnTo>
                  <a:lnTo>
                    <a:pt x="1558925" y="1200150"/>
                  </a:lnTo>
                  <a:lnTo>
                    <a:pt x="1582737" y="1211262"/>
                  </a:lnTo>
                  <a:lnTo>
                    <a:pt x="1595437" y="1220787"/>
                  </a:lnTo>
                  <a:lnTo>
                    <a:pt x="1604962" y="1244600"/>
                  </a:lnTo>
                  <a:lnTo>
                    <a:pt x="1603375" y="1274762"/>
                  </a:lnTo>
                  <a:lnTo>
                    <a:pt x="1590675" y="1316037"/>
                  </a:lnTo>
                  <a:lnTo>
                    <a:pt x="1471612" y="1625600"/>
                  </a:lnTo>
                  <a:lnTo>
                    <a:pt x="1460500" y="1660525"/>
                  </a:lnTo>
                  <a:lnTo>
                    <a:pt x="1444625" y="1692275"/>
                  </a:lnTo>
                  <a:lnTo>
                    <a:pt x="1420812" y="1733550"/>
                  </a:lnTo>
                  <a:lnTo>
                    <a:pt x="1331912" y="1736725"/>
                  </a:lnTo>
                  <a:lnTo>
                    <a:pt x="114300" y="1706562"/>
                  </a:lnTo>
                  <a:lnTo>
                    <a:pt x="65087" y="1679575"/>
                  </a:lnTo>
                  <a:lnTo>
                    <a:pt x="17462" y="1663700"/>
                  </a:lnTo>
                  <a:lnTo>
                    <a:pt x="6350" y="1649412"/>
                  </a:lnTo>
                  <a:lnTo>
                    <a:pt x="0" y="1624012"/>
                  </a:lnTo>
                  <a:lnTo>
                    <a:pt x="7937" y="1589087"/>
                  </a:lnTo>
                  <a:lnTo>
                    <a:pt x="17462" y="1557337"/>
                  </a:lnTo>
                  <a:lnTo>
                    <a:pt x="36512" y="1536700"/>
                  </a:lnTo>
                  <a:lnTo>
                    <a:pt x="66675" y="1516062"/>
                  </a:lnTo>
                  <a:lnTo>
                    <a:pt x="90487" y="144780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C092E4E-1218-9927-E7E0-1BC59BD958FE}"/>
                </a:ext>
              </a:extLst>
            </p:cNvPr>
            <p:cNvSpPr/>
            <p:nvPr/>
          </p:nvSpPr>
          <p:spPr>
            <a:xfrm>
              <a:off x="9323917" y="2082800"/>
              <a:ext cx="2772833" cy="2868083"/>
            </a:xfrm>
            <a:custGeom>
              <a:avLst/>
              <a:gdLst>
                <a:gd name="connsiteX0" fmla="*/ 8466 w 2772833"/>
                <a:gd name="connsiteY0" fmla="*/ 2647950 h 2868083"/>
                <a:gd name="connsiteX1" fmla="*/ 234950 w 2772833"/>
                <a:gd name="connsiteY1" fmla="*/ 2091267 h 2868083"/>
                <a:gd name="connsiteX2" fmla="*/ 241300 w 2772833"/>
                <a:gd name="connsiteY2" fmla="*/ 2025650 h 2868083"/>
                <a:gd name="connsiteX3" fmla="*/ 277283 w 2772833"/>
                <a:gd name="connsiteY3" fmla="*/ 1983317 h 2868083"/>
                <a:gd name="connsiteX4" fmla="*/ 315383 w 2772833"/>
                <a:gd name="connsiteY4" fmla="*/ 1970617 h 2868083"/>
                <a:gd name="connsiteX5" fmla="*/ 353483 w 2772833"/>
                <a:gd name="connsiteY5" fmla="*/ 1983317 h 2868083"/>
                <a:gd name="connsiteX6" fmla="*/ 385233 w 2772833"/>
                <a:gd name="connsiteY6" fmla="*/ 1998133 h 2868083"/>
                <a:gd name="connsiteX7" fmla="*/ 402166 w 2772833"/>
                <a:gd name="connsiteY7" fmla="*/ 2027767 h 2868083"/>
                <a:gd name="connsiteX8" fmla="*/ 406400 w 2772833"/>
                <a:gd name="connsiteY8" fmla="*/ 2078567 h 2868083"/>
                <a:gd name="connsiteX9" fmla="*/ 414866 w 2772833"/>
                <a:gd name="connsiteY9" fmla="*/ 2139950 h 2868083"/>
                <a:gd name="connsiteX10" fmla="*/ 421216 w 2772833"/>
                <a:gd name="connsiteY10" fmla="*/ 2197100 h 2868083"/>
                <a:gd name="connsiteX11" fmla="*/ 450850 w 2772833"/>
                <a:gd name="connsiteY11" fmla="*/ 2283883 h 2868083"/>
                <a:gd name="connsiteX12" fmla="*/ 493183 w 2772833"/>
                <a:gd name="connsiteY12" fmla="*/ 2364317 h 2868083"/>
                <a:gd name="connsiteX13" fmla="*/ 548216 w 2772833"/>
                <a:gd name="connsiteY13" fmla="*/ 2442633 h 2868083"/>
                <a:gd name="connsiteX14" fmla="*/ 706966 w 2772833"/>
                <a:gd name="connsiteY14" fmla="*/ 2569633 h 2868083"/>
                <a:gd name="connsiteX15" fmla="*/ 836083 w 2772833"/>
                <a:gd name="connsiteY15" fmla="*/ 2609850 h 2868083"/>
                <a:gd name="connsiteX16" fmla="*/ 999066 w 2772833"/>
                <a:gd name="connsiteY16" fmla="*/ 2626783 h 2868083"/>
                <a:gd name="connsiteX17" fmla="*/ 1193800 w 2772833"/>
                <a:gd name="connsiteY17" fmla="*/ 2590800 h 2868083"/>
                <a:gd name="connsiteX18" fmla="*/ 1407583 w 2772833"/>
                <a:gd name="connsiteY18" fmla="*/ 2476500 h 2868083"/>
                <a:gd name="connsiteX19" fmla="*/ 1509183 w 2772833"/>
                <a:gd name="connsiteY19" fmla="*/ 2385483 h 2868083"/>
                <a:gd name="connsiteX20" fmla="*/ 1617133 w 2772833"/>
                <a:gd name="connsiteY20" fmla="*/ 2228850 h 2868083"/>
                <a:gd name="connsiteX21" fmla="*/ 1667933 w 2772833"/>
                <a:gd name="connsiteY21" fmla="*/ 2074333 h 2868083"/>
                <a:gd name="connsiteX22" fmla="*/ 1706033 w 2772833"/>
                <a:gd name="connsiteY22" fmla="*/ 1604433 h 2868083"/>
                <a:gd name="connsiteX23" fmla="*/ 1750483 w 2772833"/>
                <a:gd name="connsiteY23" fmla="*/ 243417 h 2868083"/>
                <a:gd name="connsiteX24" fmla="*/ 1748366 w 2772833"/>
                <a:gd name="connsiteY24" fmla="*/ 211667 h 2868083"/>
                <a:gd name="connsiteX25" fmla="*/ 1725083 w 2772833"/>
                <a:gd name="connsiteY25" fmla="*/ 198967 h 2868083"/>
                <a:gd name="connsiteX26" fmla="*/ 1689100 w 2772833"/>
                <a:gd name="connsiteY26" fmla="*/ 182033 h 2868083"/>
                <a:gd name="connsiteX27" fmla="*/ 1653116 w 2772833"/>
                <a:gd name="connsiteY27" fmla="*/ 167217 h 2868083"/>
                <a:gd name="connsiteX28" fmla="*/ 1627716 w 2772833"/>
                <a:gd name="connsiteY28" fmla="*/ 139700 h 2868083"/>
                <a:gd name="connsiteX29" fmla="*/ 1617133 w 2772833"/>
                <a:gd name="connsiteY29" fmla="*/ 118533 h 2868083"/>
                <a:gd name="connsiteX30" fmla="*/ 1612900 w 2772833"/>
                <a:gd name="connsiteY30" fmla="*/ 84667 h 2868083"/>
                <a:gd name="connsiteX31" fmla="*/ 1629833 w 2772833"/>
                <a:gd name="connsiteY31" fmla="*/ 50800 h 2868083"/>
                <a:gd name="connsiteX32" fmla="*/ 1651000 w 2772833"/>
                <a:gd name="connsiteY32" fmla="*/ 23283 h 2868083"/>
                <a:gd name="connsiteX33" fmla="*/ 1674283 w 2772833"/>
                <a:gd name="connsiteY33" fmla="*/ 12700 h 2868083"/>
                <a:gd name="connsiteX34" fmla="*/ 1725083 w 2772833"/>
                <a:gd name="connsiteY34" fmla="*/ 0 h 2868083"/>
                <a:gd name="connsiteX35" fmla="*/ 2533650 w 2772833"/>
                <a:gd name="connsiteY35" fmla="*/ 6350 h 2868083"/>
                <a:gd name="connsiteX36" fmla="*/ 2669116 w 2772833"/>
                <a:gd name="connsiteY36" fmla="*/ 4233 h 2868083"/>
                <a:gd name="connsiteX37" fmla="*/ 2730500 w 2772833"/>
                <a:gd name="connsiteY37" fmla="*/ 8467 h 2868083"/>
                <a:gd name="connsiteX38" fmla="*/ 2758016 w 2772833"/>
                <a:gd name="connsiteY38" fmla="*/ 29633 h 2868083"/>
                <a:gd name="connsiteX39" fmla="*/ 2770716 w 2772833"/>
                <a:gd name="connsiteY39" fmla="*/ 57150 h 2868083"/>
                <a:gd name="connsiteX40" fmla="*/ 2772833 w 2772833"/>
                <a:gd name="connsiteY40" fmla="*/ 91017 h 2868083"/>
                <a:gd name="connsiteX41" fmla="*/ 2755900 w 2772833"/>
                <a:gd name="connsiteY41" fmla="*/ 120650 h 2868083"/>
                <a:gd name="connsiteX42" fmla="*/ 2738966 w 2772833"/>
                <a:gd name="connsiteY42" fmla="*/ 154517 h 2868083"/>
                <a:gd name="connsiteX43" fmla="*/ 2694516 w 2772833"/>
                <a:gd name="connsiteY43" fmla="*/ 162983 h 2868083"/>
                <a:gd name="connsiteX44" fmla="*/ 2658533 w 2772833"/>
                <a:gd name="connsiteY44" fmla="*/ 184150 h 2868083"/>
                <a:gd name="connsiteX45" fmla="*/ 2633133 w 2772833"/>
                <a:gd name="connsiteY45" fmla="*/ 220133 h 2868083"/>
                <a:gd name="connsiteX46" fmla="*/ 2618316 w 2772833"/>
                <a:gd name="connsiteY46" fmla="*/ 241300 h 2868083"/>
                <a:gd name="connsiteX47" fmla="*/ 2605616 w 2772833"/>
                <a:gd name="connsiteY47" fmla="*/ 264583 h 2868083"/>
                <a:gd name="connsiteX48" fmla="*/ 2550583 w 2772833"/>
                <a:gd name="connsiteY48" fmla="*/ 1242483 h 2868083"/>
                <a:gd name="connsiteX49" fmla="*/ 2531533 w 2772833"/>
                <a:gd name="connsiteY49" fmla="*/ 1424517 h 2868083"/>
                <a:gd name="connsiteX50" fmla="*/ 2493433 w 2772833"/>
                <a:gd name="connsiteY50" fmla="*/ 1657350 h 2868083"/>
                <a:gd name="connsiteX51" fmla="*/ 2429933 w 2772833"/>
                <a:gd name="connsiteY51" fmla="*/ 1871133 h 2868083"/>
                <a:gd name="connsiteX52" fmla="*/ 2332566 w 2772833"/>
                <a:gd name="connsiteY52" fmla="*/ 2110317 h 2868083"/>
                <a:gd name="connsiteX53" fmla="*/ 2264833 w 2772833"/>
                <a:gd name="connsiteY53" fmla="*/ 2216150 h 2868083"/>
                <a:gd name="connsiteX54" fmla="*/ 2188633 w 2772833"/>
                <a:gd name="connsiteY54" fmla="*/ 2302933 h 2868083"/>
                <a:gd name="connsiteX55" fmla="*/ 1998133 w 2772833"/>
                <a:gd name="connsiteY55" fmla="*/ 2476500 h 2868083"/>
                <a:gd name="connsiteX56" fmla="*/ 1725083 w 2772833"/>
                <a:gd name="connsiteY56" fmla="*/ 2669117 h 2868083"/>
                <a:gd name="connsiteX57" fmla="*/ 1380066 w 2772833"/>
                <a:gd name="connsiteY57" fmla="*/ 2840567 h 2868083"/>
                <a:gd name="connsiteX58" fmla="*/ 1087966 w 2772833"/>
                <a:gd name="connsiteY58" fmla="*/ 2868083 h 2868083"/>
                <a:gd name="connsiteX59" fmla="*/ 791633 w 2772833"/>
                <a:gd name="connsiteY59" fmla="*/ 2865967 h 2868083"/>
                <a:gd name="connsiteX60" fmla="*/ 535516 w 2772833"/>
                <a:gd name="connsiteY60" fmla="*/ 2800350 h 2868083"/>
                <a:gd name="connsiteX61" fmla="*/ 361950 w 2772833"/>
                <a:gd name="connsiteY61" fmla="*/ 2749550 h 2868083"/>
                <a:gd name="connsiteX62" fmla="*/ 317500 w 2772833"/>
                <a:gd name="connsiteY62" fmla="*/ 2722033 h 2868083"/>
                <a:gd name="connsiteX63" fmla="*/ 279400 w 2772833"/>
                <a:gd name="connsiteY63" fmla="*/ 2719917 h 2868083"/>
                <a:gd name="connsiteX64" fmla="*/ 251883 w 2772833"/>
                <a:gd name="connsiteY64" fmla="*/ 2730500 h 2868083"/>
                <a:gd name="connsiteX65" fmla="*/ 218016 w 2772833"/>
                <a:gd name="connsiteY65" fmla="*/ 2774950 h 2868083"/>
                <a:gd name="connsiteX66" fmla="*/ 173566 w 2772833"/>
                <a:gd name="connsiteY66" fmla="*/ 2815167 h 2868083"/>
                <a:gd name="connsiteX67" fmla="*/ 116416 w 2772833"/>
                <a:gd name="connsiteY67" fmla="*/ 2825750 h 2868083"/>
                <a:gd name="connsiteX68" fmla="*/ 52916 w 2772833"/>
                <a:gd name="connsiteY68" fmla="*/ 2804583 h 2868083"/>
                <a:gd name="connsiteX69" fmla="*/ 19050 w 2772833"/>
                <a:gd name="connsiteY69" fmla="*/ 2772833 h 2868083"/>
                <a:gd name="connsiteX70" fmla="*/ 0 w 2772833"/>
                <a:gd name="connsiteY70" fmla="*/ 2715683 h 2868083"/>
                <a:gd name="connsiteX71" fmla="*/ 8466 w 2772833"/>
                <a:gd name="connsiteY71" fmla="*/ 2647950 h 2868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772833" h="2868083">
                  <a:moveTo>
                    <a:pt x="8466" y="2647950"/>
                  </a:moveTo>
                  <a:lnTo>
                    <a:pt x="234950" y="2091267"/>
                  </a:lnTo>
                  <a:lnTo>
                    <a:pt x="241300" y="2025650"/>
                  </a:lnTo>
                  <a:lnTo>
                    <a:pt x="277283" y="1983317"/>
                  </a:lnTo>
                  <a:lnTo>
                    <a:pt x="315383" y="1970617"/>
                  </a:lnTo>
                  <a:lnTo>
                    <a:pt x="353483" y="1983317"/>
                  </a:lnTo>
                  <a:lnTo>
                    <a:pt x="385233" y="1998133"/>
                  </a:lnTo>
                  <a:lnTo>
                    <a:pt x="402166" y="2027767"/>
                  </a:lnTo>
                  <a:lnTo>
                    <a:pt x="406400" y="2078567"/>
                  </a:lnTo>
                  <a:lnTo>
                    <a:pt x="414866" y="2139950"/>
                  </a:lnTo>
                  <a:lnTo>
                    <a:pt x="421216" y="2197100"/>
                  </a:lnTo>
                  <a:lnTo>
                    <a:pt x="450850" y="2283883"/>
                  </a:lnTo>
                  <a:lnTo>
                    <a:pt x="493183" y="2364317"/>
                  </a:lnTo>
                  <a:lnTo>
                    <a:pt x="548216" y="2442633"/>
                  </a:lnTo>
                  <a:lnTo>
                    <a:pt x="706966" y="2569633"/>
                  </a:lnTo>
                  <a:lnTo>
                    <a:pt x="836083" y="2609850"/>
                  </a:lnTo>
                  <a:lnTo>
                    <a:pt x="999066" y="2626783"/>
                  </a:lnTo>
                  <a:lnTo>
                    <a:pt x="1193800" y="2590800"/>
                  </a:lnTo>
                  <a:lnTo>
                    <a:pt x="1407583" y="2476500"/>
                  </a:lnTo>
                  <a:lnTo>
                    <a:pt x="1509183" y="2385483"/>
                  </a:lnTo>
                  <a:lnTo>
                    <a:pt x="1617133" y="2228850"/>
                  </a:lnTo>
                  <a:lnTo>
                    <a:pt x="1667933" y="2074333"/>
                  </a:lnTo>
                  <a:lnTo>
                    <a:pt x="1706033" y="1604433"/>
                  </a:lnTo>
                  <a:lnTo>
                    <a:pt x="1750483" y="243417"/>
                  </a:lnTo>
                  <a:lnTo>
                    <a:pt x="1748366" y="211667"/>
                  </a:lnTo>
                  <a:lnTo>
                    <a:pt x="1725083" y="198967"/>
                  </a:lnTo>
                  <a:lnTo>
                    <a:pt x="1689100" y="182033"/>
                  </a:lnTo>
                  <a:lnTo>
                    <a:pt x="1653116" y="167217"/>
                  </a:lnTo>
                  <a:lnTo>
                    <a:pt x="1627716" y="139700"/>
                  </a:lnTo>
                  <a:lnTo>
                    <a:pt x="1617133" y="118533"/>
                  </a:lnTo>
                  <a:lnTo>
                    <a:pt x="1612900" y="84667"/>
                  </a:lnTo>
                  <a:lnTo>
                    <a:pt x="1629833" y="50800"/>
                  </a:lnTo>
                  <a:lnTo>
                    <a:pt x="1651000" y="23283"/>
                  </a:lnTo>
                  <a:lnTo>
                    <a:pt x="1674283" y="12700"/>
                  </a:lnTo>
                  <a:lnTo>
                    <a:pt x="1725083" y="0"/>
                  </a:lnTo>
                  <a:lnTo>
                    <a:pt x="2533650" y="6350"/>
                  </a:lnTo>
                  <a:lnTo>
                    <a:pt x="2669116" y="4233"/>
                  </a:lnTo>
                  <a:lnTo>
                    <a:pt x="2730500" y="8467"/>
                  </a:lnTo>
                  <a:lnTo>
                    <a:pt x="2758016" y="29633"/>
                  </a:lnTo>
                  <a:lnTo>
                    <a:pt x="2770716" y="57150"/>
                  </a:lnTo>
                  <a:lnTo>
                    <a:pt x="2772833" y="91017"/>
                  </a:lnTo>
                  <a:lnTo>
                    <a:pt x="2755900" y="120650"/>
                  </a:lnTo>
                  <a:lnTo>
                    <a:pt x="2738966" y="154517"/>
                  </a:lnTo>
                  <a:lnTo>
                    <a:pt x="2694516" y="162983"/>
                  </a:lnTo>
                  <a:lnTo>
                    <a:pt x="2658533" y="184150"/>
                  </a:lnTo>
                  <a:lnTo>
                    <a:pt x="2633133" y="220133"/>
                  </a:lnTo>
                  <a:lnTo>
                    <a:pt x="2618316" y="241300"/>
                  </a:lnTo>
                  <a:lnTo>
                    <a:pt x="2605616" y="264583"/>
                  </a:lnTo>
                  <a:lnTo>
                    <a:pt x="2550583" y="1242483"/>
                  </a:lnTo>
                  <a:lnTo>
                    <a:pt x="2531533" y="1424517"/>
                  </a:lnTo>
                  <a:lnTo>
                    <a:pt x="2493433" y="1657350"/>
                  </a:lnTo>
                  <a:lnTo>
                    <a:pt x="2429933" y="1871133"/>
                  </a:lnTo>
                  <a:lnTo>
                    <a:pt x="2332566" y="2110317"/>
                  </a:lnTo>
                  <a:lnTo>
                    <a:pt x="2264833" y="2216150"/>
                  </a:lnTo>
                  <a:lnTo>
                    <a:pt x="2188633" y="2302933"/>
                  </a:lnTo>
                  <a:lnTo>
                    <a:pt x="1998133" y="2476500"/>
                  </a:lnTo>
                  <a:lnTo>
                    <a:pt x="1725083" y="2669117"/>
                  </a:lnTo>
                  <a:lnTo>
                    <a:pt x="1380066" y="2840567"/>
                  </a:lnTo>
                  <a:lnTo>
                    <a:pt x="1087966" y="2868083"/>
                  </a:lnTo>
                  <a:lnTo>
                    <a:pt x="791633" y="2865967"/>
                  </a:lnTo>
                  <a:lnTo>
                    <a:pt x="535516" y="2800350"/>
                  </a:lnTo>
                  <a:lnTo>
                    <a:pt x="361950" y="2749550"/>
                  </a:lnTo>
                  <a:lnTo>
                    <a:pt x="317500" y="2722033"/>
                  </a:lnTo>
                  <a:lnTo>
                    <a:pt x="279400" y="2719917"/>
                  </a:lnTo>
                  <a:lnTo>
                    <a:pt x="251883" y="2730500"/>
                  </a:lnTo>
                  <a:lnTo>
                    <a:pt x="218016" y="2774950"/>
                  </a:lnTo>
                  <a:lnTo>
                    <a:pt x="173566" y="2815167"/>
                  </a:lnTo>
                  <a:lnTo>
                    <a:pt x="116416" y="2825750"/>
                  </a:lnTo>
                  <a:lnTo>
                    <a:pt x="52916" y="2804583"/>
                  </a:lnTo>
                  <a:lnTo>
                    <a:pt x="19050" y="2772833"/>
                  </a:lnTo>
                  <a:lnTo>
                    <a:pt x="0" y="2715683"/>
                  </a:lnTo>
                  <a:lnTo>
                    <a:pt x="8466" y="264795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114022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A3D00-FA02-3E9F-97AE-51B1C5F0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43DDFE-F449-A7C5-AADB-963CE5A66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1" y="844550"/>
            <a:ext cx="10677734" cy="5698315"/>
          </a:xfr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6F2F87-394F-3FDF-DF70-62CAAE58CD47}"/>
              </a:ext>
            </a:extLst>
          </p:cNvPr>
          <p:cNvSpPr txBox="1"/>
          <p:nvPr/>
        </p:nvSpPr>
        <p:spPr>
          <a:xfrm>
            <a:off x="1849967" y="3761317"/>
            <a:ext cx="13843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600" dirty="0"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8CBB38-876F-0163-3CBE-126CBD88E108}"/>
              </a:ext>
            </a:extLst>
          </p:cNvPr>
          <p:cNvGrpSpPr/>
          <p:nvPr/>
        </p:nvGrpSpPr>
        <p:grpSpPr>
          <a:xfrm>
            <a:off x="1400175" y="1114380"/>
            <a:ext cx="10328274" cy="5172120"/>
            <a:chOff x="1400175" y="1114380"/>
            <a:chExt cx="10328274" cy="517212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A5C95AD-C5E4-9504-BD75-EA1AB90BE000}"/>
                </a:ext>
              </a:extLst>
            </p:cNvPr>
            <p:cNvSpPr/>
            <p:nvPr/>
          </p:nvSpPr>
          <p:spPr>
            <a:xfrm>
              <a:off x="1400175" y="1114380"/>
              <a:ext cx="2696599" cy="2595099"/>
            </a:xfrm>
            <a:custGeom>
              <a:avLst/>
              <a:gdLst>
                <a:gd name="connsiteX0" fmla="*/ 215900 w 3121025"/>
                <a:gd name="connsiteY0" fmla="*/ 2746375 h 3003550"/>
                <a:gd name="connsiteX1" fmla="*/ 155575 w 3121025"/>
                <a:gd name="connsiteY1" fmla="*/ 358775 h 3003550"/>
                <a:gd name="connsiteX2" fmla="*/ 133350 w 3121025"/>
                <a:gd name="connsiteY2" fmla="*/ 292100 h 3003550"/>
                <a:gd name="connsiteX3" fmla="*/ 104775 w 3121025"/>
                <a:gd name="connsiteY3" fmla="*/ 263525 h 3003550"/>
                <a:gd name="connsiteX4" fmla="*/ 66675 w 3121025"/>
                <a:gd name="connsiteY4" fmla="*/ 241300 h 3003550"/>
                <a:gd name="connsiteX5" fmla="*/ 38100 w 3121025"/>
                <a:gd name="connsiteY5" fmla="*/ 215900 h 3003550"/>
                <a:gd name="connsiteX6" fmla="*/ 15875 w 3121025"/>
                <a:gd name="connsiteY6" fmla="*/ 196850 h 3003550"/>
                <a:gd name="connsiteX7" fmla="*/ 0 w 3121025"/>
                <a:gd name="connsiteY7" fmla="*/ 174625 h 3003550"/>
                <a:gd name="connsiteX8" fmla="*/ 3175 w 3121025"/>
                <a:gd name="connsiteY8" fmla="*/ 133350 h 3003550"/>
                <a:gd name="connsiteX9" fmla="*/ 22225 w 3121025"/>
                <a:gd name="connsiteY9" fmla="*/ 85725 h 3003550"/>
                <a:gd name="connsiteX10" fmla="*/ 60325 w 3121025"/>
                <a:gd name="connsiteY10" fmla="*/ 60325 h 3003550"/>
                <a:gd name="connsiteX11" fmla="*/ 104775 w 3121025"/>
                <a:gd name="connsiteY11" fmla="*/ 31750 h 3003550"/>
                <a:gd name="connsiteX12" fmla="*/ 136525 w 3121025"/>
                <a:gd name="connsiteY12" fmla="*/ 19050 h 3003550"/>
                <a:gd name="connsiteX13" fmla="*/ 203200 w 3121025"/>
                <a:gd name="connsiteY13" fmla="*/ 6350 h 3003550"/>
                <a:gd name="connsiteX14" fmla="*/ 266700 w 3121025"/>
                <a:gd name="connsiteY14" fmla="*/ 0 h 3003550"/>
                <a:gd name="connsiteX15" fmla="*/ 377825 w 3121025"/>
                <a:gd name="connsiteY15" fmla="*/ 0 h 3003550"/>
                <a:gd name="connsiteX16" fmla="*/ 495300 w 3121025"/>
                <a:gd name="connsiteY16" fmla="*/ 19050 h 3003550"/>
                <a:gd name="connsiteX17" fmla="*/ 631825 w 3121025"/>
                <a:gd name="connsiteY17" fmla="*/ 28575 h 3003550"/>
                <a:gd name="connsiteX18" fmla="*/ 784225 w 3121025"/>
                <a:gd name="connsiteY18" fmla="*/ 63500 h 3003550"/>
                <a:gd name="connsiteX19" fmla="*/ 917575 w 3121025"/>
                <a:gd name="connsiteY19" fmla="*/ 101600 h 3003550"/>
                <a:gd name="connsiteX20" fmla="*/ 1050925 w 3121025"/>
                <a:gd name="connsiteY20" fmla="*/ 155575 h 3003550"/>
                <a:gd name="connsiteX21" fmla="*/ 1174750 w 3121025"/>
                <a:gd name="connsiteY21" fmla="*/ 225425 h 3003550"/>
                <a:gd name="connsiteX22" fmla="*/ 1323975 w 3121025"/>
                <a:gd name="connsiteY22" fmla="*/ 323850 h 3003550"/>
                <a:gd name="connsiteX23" fmla="*/ 1689100 w 3121025"/>
                <a:gd name="connsiteY23" fmla="*/ 558800 h 3003550"/>
                <a:gd name="connsiteX24" fmla="*/ 2032000 w 3121025"/>
                <a:gd name="connsiteY24" fmla="*/ 825500 h 3003550"/>
                <a:gd name="connsiteX25" fmla="*/ 2422525 w 3121025"/>
                <a:gd name="connsiteY25" fmla="*/ 1130300 h 3003550"/>
                <a:gd name="connsiteX26" fmla="*/ 2479675 w 3121025"/>
                <a:gd name="connsiteY26" fmla="*/ 1200150 h 3003550"/>
                <a:gd name="connsiteX27" fmla="*/ 2543175 w 3121025"/>
                <a:gd name="connsiteY27" fmla="*/ 1263650 h 3003550"/>
                <a:gd name="connsiteX28" fmla="*/ 2600325 w 3121025"/>
                <a:gd name="connsiteY28" fmla="*/ 1292225 h 3003550"/>
                <a:gd name="connsiteX29" fmla="*/ 2667000 w 3121025"/>
                <a:gd name="connsiteY29" fmla="*/ 1257300 h 3003550"/>
                <a:gd name="connsiteX30" fmla="*/ 2676525 w 3121025"/>
                <a:gd name="connsiteY30" fmla="*/ 1143000 h 3003550"/>
                <a:gd name="connsiteX31" fmla="*/ 2663825 w 3121025"/>
                <a:gd name="connsiteY31" fmla="*/ 635000 h 3003550"/>
                <a:gd name="connsiteX32" fmla="*/ 2657475 w 3121025"/>
                <a:gd name="connsiteY32" fmla="*/ 304800 h 3003550"/>
                <a:gd name="connsiteX33" fmla="*/ 2647950 w 3121025"/>
                <a:gd name="connsiteY33" fmla="*/ 266700 h 3003550"/>
                <a:gd name="connsiteX34" fmla="*/ 2632075 w 3121025"/>
                <a:gd name="connsiteY34" fmla="*/ 244475 h 3003550"/>
                <a:gd name="connsiteX35" fmla="*/ 2600325 w 3121025"/>
                <a:gd name="connsiteY35" fmla="*/ 228600 h 3003550"/>
                <a:gd name="connsiteX36" fmla="*/ 2571750 w 3121025"/>
                <a:gd name="connsiteY36" fmla="*/ 212725 h 3003550"/>
                <a:gd name="connsiteX37" fmla="*/ 2511425 w 3121025"/>
                <a:gd name="connsiteY37" fmla="*/ 171450 h 3003550"/>
                <a:gd name="connsiteX38" fmla="*/ 2482850 w 3121025"/>
                <a:gd name="connsiteY38" fmla="*/ 107950 h 3003550"/>
                <a:gd name="connsiteX39" fmla="*/ 2501900 w 3121025"/>
                <a:gd name="connsiteY39" fmla="*/ 60325 h 3003550"/>
                <a:gd name="connsiteX40" fmla="*/ 2530475 w 3121025"/>
                <a:gd name="connsiteY40" fmla="*/ 34925 h 3003550"/>
                <a:gd name="connsiteX41" fmla="*/ 2568575 w 3121025"/>
                <a:gd name="connsiteY41" fmla="*/ 28575 h 3003550"/>
                <a:gd name="connsiteX42" fmla="*/ 2635250 w 3121025"/>
                <a:gd name="connsiteY42" fmla="*/ 9525 h 3003550"/>
                <a:gd name="connsiteX43" fmla="*/ 2759075 w 3121025"/>
                <a:gd name="connsiteY43" fmla="*/ 9525 h 3003550"/>
                <a:gd name="connsiteX44" fmla="*/ 2879725 w 3121025"/>
                <a:gd name="connsiteY44" fmla="*/ 25400 h 3003550"/>
                <a:gd name="connsiteX45" fmla="*/ 2962275 w 3121025"/>
                <a:gd name="connsiteY45" fmla="*/ 34925 h 3003550"/>
                <a:gd name="connsiteX46" fmla="*/ 3028950 w 3121025"/>
                <a:gd name="connsiteY46" fmla="*/ 47625 h 3003550"/>
                <a:gd name="connsiteX47" fmla="*/ 3070225 w 3121025"/>
                <a:gd name="connsiteY47" fmla="*/ 69850 h 3003550"/>
                <a:gd name="connsiteX48" fmla="*/ 3111500 w 3121025"/>
                <a:gd name="connsiteY48" fmla="*/ 107950 h 3003550"/>
                <a:gd name="connsiteX49" fmla="*/ 3111500 w 3121025"/>
                <a:gd name="connsiteY49" fmla="*/ 149225 h 3003550"/>
                <a:gd name="connsiteX50" fmla="*/ 3098800 w 3121025"/>
                <a:gd name="connsiteY50" fmla="*/ 187325 h 3003550"/>
                <a:gd name="connsiteX51" fmla="*/ 3063875 w 3121025"/>
                <a:gd name="connsiteY51" fmla="*/ 212725 h 3003550"/>
                <a:gd name="connsiteX52" fmla="*/ 3028950 w 3121025"/>
                <a:gd name="connsiteY52" fmla="*/ 231775 h 3003550"/>
                <a:gd name="connsiteX53" fmla="*/ 2984500 w 3121025"/>
                <a:gd name="connsiteY53" fmla="*/ 254000 h 3003550"/>
                <a:gd name="connsiteX54" fmla="*/ 2955925 w 3121025"/>
                <a:gd name="connsiteY54" fmla="*/ 288925 h 3003550"/>
                <a:gd name="connsiteX55" fmla="*/ 2949575 w 3121025"/>
                <a:gd name="connsiteY55" fmla="*/ 323850 h 3003550"/>
                <a:gd name="connsiteX56" fmla="*/ 2949575 w 3121025"/>
                <a:gd name="connsiteY56" fmla="*/ 387350 h 3003550"/>
                <a:gd name="connsiteX57" fmla="*/ 2971800 w 3121025"/>
                <a:gd name="connsiteY57" fmla="*/ 2324100 h 3003550"/>
                <a:gd name="connsiteX58" fmla="*/ 2978150 w 3121025"/>
                <a:gd name="connsiteY58" fmla="*/ 2632075 h 3003550"/>
                <a:gd name="connsiteX59" fmla="*/ 2978150 w 3121025"/>
                <a:gd name="connsiteY59" fmla="*/ 2705100 h 3003550"/>
                <a:gd name="connsiteX60" fmla="*/ 2990850 w 3121025"/>
                <a:gd name="connsiteY60" fmla="*/ 2736850 h 3003550"/>
                <a:gd name="connsiteX61" fmla="*/ 3006725 w 3121025"/>
                <a:gd name="connsiteY61" fmla="*/ 2759075 h 3003550"/>
                <a:gd name="connsiteX62" fmla="*/ 3025775 w 3121025"/>
                <a:gd name="connsiteY62" fmla="*/ 2765425 h 3003550"/>
                <a:gd name="connsiteX63" fmla="*/ 3048000 w 3121025"/>
                <a:gd name="connsiteY63" fmla="*/ 2778125 h 3003550"/>
                <a:gd name="connsiteX64" fmla="*/ 3073400 w 3121025"/>
                <a:gd name="connsiteY64" fmla="*/ 2784475 h 3003550"/>
                <a:gd name="connsiteX65" fmla="*/ 3095625 w 3121025"/>
                <a:gd name="connsiteY65" fmla="*/ 2800350 h 3003550"/>
                <a:gd name="connsiteX66" fmla="*/ 3114675 w 3121025"/>
                <a:gd name="connsiteY66" fmla="*/ 2816225 h 3003550"/>
                <a:gd name="connsiteX67" fmla="*/ 3121025 w 3121025"/>
                <a:gd name="connsiteY67" fmla="*/ 2844800 h 3003550"/>
                <a:gd name="connsiteX68" fmla="*/ 3121025 w 3121025"/>
                <a:gd name="connsiteY68" fmla="*/ 2863850 h 3003550"/>
                <a:gd name="connsiteX69" fmla="*/ 3121025 w 3121025"/>
                <a:gd name="connsiteY69" fmla="*/ 2898775 h 3003550"/>
                <a:gd name="connsiteX70" fmla="*/ 3105150 w 3121025"/>
                <a:gd name="connsiteY70" fmla="*/ 2930525 h 3003550"/>
                <a:gd name="connsiteX71" fmla="*/ 3082925 w 3121025"/>
                <a:gd name="connsiteY71" fmla="*/ 2962275 h 3003550"/>
                <a:gd name="connsiteX72" fmla="*/ 3000375 w 3121025"/>
                <a:gd name="connsiteY72" fmla="*/ 2971800 h 3003550"/>
                <a:gd name="connsiteX73" fmla="*/ 2660650 w 3121025"/>
                <a:gd name="connsiteY73" fmla="*/ 2971800 h 3003550"/>
                <a:gd name="connsiteX74" fmla="*/ 2603500 w 3121025"/>
                <a:gd name="connsiteY74" fmla="*/ 2965450 h 3003550"/>
                <a:gd name="connsiteX75" fmla="*/ 2565400 w 3121025"/>
                <a:gd name="connsiteY75" fmla="*/ 2943225 h 3003550"/>
                <a:gd name="connsiteX76" fmla="*/ 2546350 w 3121025"/>
                <a:gd name="connsiteY76" fmla="*/ 2905125 h 3003550"/>
                <a:gd name="connsiteX77" fmla="*/ 2546350 w 3121025"/>
                <a:gd name="connsiteY77" fmla="*/ 2867025 h 3003550"/>
                <a:gd name="connsiteX78" fmla="*/ 2559050 w 3121025"/>
                <a:gd name="connsiteY78" fmla="*/ 2822575 h 3003550"/>
                <a:gd name="connsiteX79" fmla="*/ 2593975 w 3121025"/>
                <a:gd name="connsiteY79" fmla="*/ 2787650 h 3003550"/>
                <a:gd name="connsiteX80" fmla="*/ 2635250 w 3121025"/>
                <a:gd name="connsiteY80" fmla="*/ 2752725 h 3003550"/>
                <a:gd name="connsiteX81" fmla="*/ 2670175 w 3121025"/>
                <a:gd name="connsiteY81" fmla="*/ 2714625 h 3003550"/>
                <a:gd name="connsiteX82" fmla="*/ 2689225 w 3121025"/>
                <a:gd name="connsiteY82" fmla="*/ 2673350 h 3003550"/>
                <a:gd name="connsiteX83" fmla="*/ 2514600 w 3121025"/>
                <a:gd name="connsiteY83" fmla="*/ 2447925 h 3003550"/>
                <a:gd name="connsiteX84" fmla="*/ 2232025 w 3121025"/>
                <a:gd name="connsiteY84" fmla="*/ 2133600 h 3003550"/>
                <a:gd name="connsiteX85" fmla="*/ 1857375 w 3121025"/>
                <a:gd name="connsiteY85" fmla="*/ 1752600 h 3003550"/>
                <a:gd name="connsiteX86" fmla="*/ 1409700 w 3121025"/>
                <a:gd name="connsiteY86" fmla="*/ 1409700 h 3003550"/>
                <a:gd name="connsiteX87" fmla="*/ 1095375 w 3121025"/>
                <a:gd name="connsiteY87" fmla="*/ 1181100 h 3003550"/>
                <a:gd name="connsiteX88" fmla="*/ 850900 w 3121025"/>
                <a:gd name="connsiteY88" fmla="*/ 1028700 h 3003550"/>
                <a:gd name="connsiteX89" fmla="*/ 676275 w 3121025"/>
                <a:gd name="connsiteY89" fmla="*/ 939800 h 3003550"/>
                <a:gd name="connsiteX90" fmla="*/ 612775 w 3121025"/>
                <a:gd name="connsiteY90" fmla="*/ 904875 h 3003550"/>
                <a:gd name="connsiteX91" fmla="*/ 565150 w 3121025"/>
                <a:gd name="connsiteY91" fmla="*/ 901700 h 3003550"/>
                <a:gd name="connsiteX92" fmla="*/ 536575 w 3121025"/>
                <a:gd name="connsiteY92" fmla="*/ 901700 h 3003550"/>
                <a:gd name="connsiteX93" fmla="*/ 514350 w 3121025"/>
                <a:gd name="connsiteY93" fmla="*/ 923925 h 3003550"/>
                <a:gd name="connsiteX94" fmla="*/ 498475 w 3121025"/>
                <a:gd name="connsiteY94" fmla="*/ 946150 h 3003550"/>
                <a:gd name="connsiteX95" fmla="*/ 492125 w 3121025"/>
                <a:gd name="connsiteY95" fmla="*/ 981075 h 3003550"/>
                <a:gd name="connsiteX96" fmla="*/ 488950 w 3121025"/>
                <a:gd name="connsiteY96" fmla="*/ 1028700 h 3003550"/>
                <a:gd name="connsiteX97" fmla="*/ 514350 w 3121025"/>
                <a:gd name="connsiteY97" fmla="*/ 2552700 h 3003550"/>
                <a:gd name="connsiteX98" fmla="*/ 514350 w 3121025"/>
                <a:gd name="connsiteY98" fmla="*/ 2647950 h 3003550"/>
                <a:gd name="connsiteX99" fmla="*/ 530225 w 3121025"/>
                <a:gd name="connsiteY99" fmla="*/ 2701925 h 3003550"/>
                <a:gd name="connsiteX100" fmla="*/ 542925 w 3121025"/>
                <a:gd name="connsiteY100" fmla="*/ 2733675 h 3003550"/>
                <a:gd name="connsiteX101" fmla="*/ 561975 w 3121025"/>
                <a:gd name="connsiteY101" fmla="*/ 2765425 h 3003550"/>
                <a:gd name="connsiteX102" fmla="*/ 581025 w 3121025"/>
                <a:gd name="connsiteY102" fmla="*/ 2778125 h 3003550"/>
                <a:gd name="connsiteX103" fmla="*/ 603250 w 3121025"/>
                <a:gd name="connsiteY103" fmla="*/ 2790825 h 3003550"/>
                <a:gd name="connsiteX104" fmla="*/ 628650 w 3121025"/>
                <a:gd name="connsiteY104" fmla="*/ 2803525 h 3003550"/>
                <a:gd name="connsiteX105" fmla="*/ 657225 w 3121025"/>
                <a:gd name="connsiteY105" fmla="*/ 2822575 h 3003550"/>
                <a:gd name="connsiteX106" fmla="*/ 669925 w 3121025"/>
                <a:gd name="connsiteY106" fmla="*/ 2838450 h 3003550"/>
                <a:gd name="connsiteX107" fmla="*/ 679450 w 3121025"/>
                <a:gd name="connsiteY107" fmla="*/ 2867025 h 3003550"/>
                <a:gd name="connsiteX108" fmla="*/ 669925 w 3121025"/>
                <a:gd name="connsiteY108" fmla="*/ 2908300 h 3003550"/>
                <a:gd name="connsiteX109" fmla="*/ 631825 w 3121025"/>
                <a:gd name="connsiteY109" fmla="*/ 2955925 h 3003550"/>
                <a:gd name="connsiteX110" fmla="*/ 581025 w 3121025"/>
                <a:gd name="connsiteY110" fmla="*/ 2987675 h 3003550"/>
                <a:gd name="connsiteX111" fmla="*/ 485775 w 3121025"/>
                <a:gd name="connsiteY111" fmla="*/ 3003550 h 3003550"/>
                <a:gd name="connsiteX112" fmla="*/ 330200 w 3121025"/>
                <a:gd name="connsiteY112" fmla="*/ 2997200 h 3003550"/>
                <a:gd name="connsiteX113" fmla="*/ 209550 w 3121025"/>
                <a:gd name="connsiteY113" fmla="*/ 2997200 h 3003550"/>
                <a:gd name="connsiteX114" fmla="*/ 92075 w 3121025"/>
                <a:gd name="connsiteY114" fmla="*/ 2978150 h 3003550"/>
                <a:gd name="connsiteX115" fmla="*/ 57150 w 3121025"/>
                <a:gd name="connsiteY115" fmla="*/ 2930525 h 3003550"/>
                <a:gd name="connsiteX116" fmla="*/ 63500 w 3121025"/>
                <a:gd name="connsiteY116" fmla="*/ 2882900 h 3003550"/>
                <a:gd name="connsiteX117" fmla="*/ 79375 w 3121025"/>
                <a:gd name="connsiteY117" fmla="*/ 2832100 h 3003550"/>
                <a:gd name="connsiteX118" fmla="*/ 117475 w 3121025"/>
                <a:gd name="connsiteY118" fmla="*/ 2803525 h 3003550"/>
                <a:gd name="connsiteX119" fmla="*/ 155575 w 3121025"/>
                <a:gd name="connsiteY119" fmla="*/ 2784475 h 3003550"/>
                <a:gd name="connsiteX120" fmla="*/ 215900 w 3121025"/>
                <a:gd name="connsiteY120" fmla="*/ 2746375 h 300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121025" h="3003550">
                  <a:moveTo>
                    <a:pt x="215900" y="2746375"/>
                  </a:moveTo>
                  <a:lnTo>
                    <a:pt x="155575" y="358775"/>
                  </a:lnTo>
                  <a:lnTo>
                    <a:pt x="133350" y="292100"/>
                  </a:lnTo>
                  <a:lnTo>
                    <a:pt x="104775" y="263525"/>
                  </a:lnTo>
                  <a:lnTo>
                    <a:pt x="66675" y="241300"/>
                  </a:lnTo>
                  <a:lnTo>
                    <a:pt x="38100" y="215900"/>
                  </a:lnTo>
                  <a:lnTo>
                    <a:pt x="15875" y="196850"/>
                  </a:lnTo>
                  <a:lnTo>
                    <a:pt x="0" y="174625"/>
                  </a:lnTo>
                  <a:lnTo>
                    <a:pt x="3175" y="133350"/>
                  </a:lnTo>
                  <a:lnTo>
                    <a:pt x="22225" y="85725"/>
                  </a:lnTo>
                  <a:lnTo>
                    <a:pt x="60325" y="60325"/>
                  </a:lnTo>
                  <a:lnTo>
                    <a:pt x="104775" y="31750"/>
                  </a:lnTo>
                  <a:lnTo>
                    <a:pt x="136525" y="19050"/>
                  </a:lnTo>
                  <a:lnTo>
                    <a:pt x="203200" y="6350"/>
                  </a:lnTo>
                  <a:lnTo>
                    <a:pt x="266700" y="0"/>
                  </a:lnTo>
                  <a:lnTo>
                    <a:pt x="377825" y="0"/>
                  </a:lnTo>
                  <a:lnTo>
                    <a:pt x="495300" y="19050"/>
                  </a:lnTo>
                  <a:lnTo>
                    <a:pt x="631825" y="28575"/>
                  </a:lnTo>
                  <a:lnTo>
                    <a:pt x="784225" y="63500"/>
                  </a:lnTo>
                  <a:lnTo>
                    <a:pt x="917575" y="101600"/>
                  </a:lnTo>
                  <a:lnTo>
                    <a:pt x="1050925" y="155575"/>
                  </a:lnTo>
                  <a:lnTo>
                    <a:pt x="1174750" y="225425"/>
                  </a:lnTo>
                  <a:lnTo>
                    <a:pt x="1323975" y="323850"/>
                  </a:lnTo>
                  <a:lnTo>
                    <a:pt x="1689100" y="558800"/>
                  </a:lnTo>
                  <a:lnTo>
                    <a:pt x="2032000" y="825500"/>
                  </a:lnTo>
                  <a:lnTo>
                    <a:pt x="2422525" y="1130300"/>
                  </a:lnTo>
                  <a:lnTo>
                    <a:pt x="2479675" y="1200150"/>
                  </a:lnTo>
                  <a:lnTo>
                    <a:pt x="2543175" y="1263650"/>
                  </a:lnTo>
                  <a:lnTo>
                    <a:pt x="2600325" y="1292225"/>
                  </a:lnTo>
                  <a:lnTo>
                    <a:pt x="2667000" y="1257300"/>
                  </a:lnTo>
                  <a:lnTo>
                    <a:pt x="2676525" y="1143000"/>
                  </a:lnTo>
                  <a:lnTo>
                    <a:pt x="2663825" y="635000"/>
                  </a:lnTo>
                  <a:lnTo>
                    <a:pt x="2657475" y="304800"/>
                  </a:lnTo>
                  <a:lnTo>
                    <a:pt x="2647950" y="266700"/>
                  </a:lnTo>
                  <a:lnTo>
                    <a:pt x="2632075" y="244475"/>
                  </a:lnTo>
                  <a:lnTo>
                    <a:pt x="2600325" y="228600"/>
                  </a:lnTo>
                  <a:lnTo>
                    <a:pt x="2571750" y="212725"/>
                  </a:lnTo>
                  <a:lnTo>
                    <a:pt x="2511425" y="171450"/>
                  </a:lnTo>
                  <a:lnTo>
                    <a:pt x="2482850" y="107950"/>
                  </a:lnTo>
                  <a:lnTo>
                    <a:pt x="2501900" y="60325"/>
                  </a:lnTo>
                  <a:lnTo>
                    <a:pt x="2530475" y="34925"/>
                  </a:lnTo>
                  <a:lnTo>
                    <a:pt x="2568575" y="28575"/>
                  </a:lnTo>
                  <a:lnTo>
                    <a:pt x="2635250" y="9525"/>
                  </a:lnTo>
                  <a:lnTo>
                    <a:pt x="2759075" y="9525"/>
                  </a:lnTo>
                  <a:lnTo>
                    <a:pt x="2879725" y="25400"/>
                  </a:lnTo>
                  <a:lnTo>
                    <a:pt x="2962275" y="34925"/>
                  </a:lnTo>
                  <a:lnTo>
                    <a:pt x="3028950" y="47625"/>
                  </a:lnTo>
                  <a:lnTo>
                    <a:pt x="3070225" y="69850"/>
                  </a:lnTo>
                  <a:lnTo>
                    <a:pt x="3111500" y="107950"/>
                  </a:lnTo>
                  <a:lnTo>
                    <a:pt x="3111500" y="149225"/>
                  </a:lnTo>
                  <a:lnTo>
                    <a:pt x="3098800" y="187325"/>
                  </a:lnTo>
                  <a:lnTo>
                    <a:pt x="3063875" y="212725"/>
                  </a:lnTo>
                  <a:lnTo>
                    <a:pt x="3028950" y="231775"/>
                  </a:lnTo>
                  <a:lnTo>
                    <a:pt x="2984500" y="254000"/>
                  </a:lnTo>
                  <a:lnTo>
                    <a:pt x="2955925" y="288925"/>
                  </a:lnTo>
                  <a:lnTo>
                    <a:pt x="2949575" y="323850"/>
                  </a:lnTo>
                  <a:lnTo>
                    <a:pt x="2949575" y="387350"/>
                  </a:lnTo>
                  <a:lnTo>
                    <a:pt x="2971800" y="2324100"/>
                  </a:lnTo>
                  <a:lnTo>
                    <a:pt x="2978150" y="2632075"/>
                  </a:lnTo>
                  <a:lnTo>
                    <a:pt x="2978150" y="2705100"/>
                  </a:lnTo>
                  <a:lnTo>
                    <a:pt x="2990850" y="2736850"/>
                  </a:lnTo>
                  <a:lnTo>
                    <a:pt x="3006725" y="2759075"/>
                  </a:lnTo>
                  <a:lnTo>
                    <a:pt x="3025775" y="2765425"/>
                  </a:lnTo>
                  <a:lnTo>
                    <a:pt x="3048000" y="2778125"/>
                  </a:lnTo>
                  <a:lnTo>
                    <a:pt x="3073400" y="2784475"/>
                  </a:lnTo>
                  <a:lnTo>
                    <a:pt x="3095625" y="2800350"/>
                  </a:lnTo>
                  <a:lnTo>
                    <a:pt x="3114675" y="2816225"/>
                  </a:lnTo>
                  <a:lnTo>
                    <a:pt x="3121025" y="2844800"/>
                  </a:lnTo>
                  <a:lnTo>
                    <a:pt x="3121025" y="2863850"/>
                  </a:lnTo>
                  <a:lnTo>
                    <a:pt x="3121025" y="2898775"/>
                  </a:lnTo>
                  <a:lnTo>
                    <a:pt x="3105150" y="2930525"/>
                  </a:lnTo>
                  <a:lnTo>
                    <a:pt x="3082925" y="2962275"/>
                  </a:lnTo>
                  <a:lnTo>
                    <a:pt x="3000375" y="2971800"/>
                  </a:lnTo>
                  <a:lnTo>
                    <a:pt x="2660650" y="2971800"/>
                  </a:lnTo>
                  <a:lnTo>
                    <a:pt x="2603500" y="2965450"/>
                  </a:lnTo>
                  <a:lnTo>
                    <a:pt x="2565400" y="2943225"/>
                  </a:lnTo>
                  <a:lnTo>
                    <a:pt x="2546350" y="2905125"/>
                  </a:lnTo>
                  <a:lnTo>
                    <a:pt x="2546350" y="2867025"/>
                  </a:lnTo>
                  <a:lnTo>
                    <a:pt x="2559050" y="2822575"/>
                  </a:lnTo>
                  <a:lnTo>
                    <a:pt x="2593975" y="2787650"/>
                  </a:lnTo>
                  <a:lnTo>
                    <a:pt x="2635250" y="2752725"/>
                  </a:lnTo>
                  <a:lnTo>
                    <a:pt x="2670175" y="2714625"/>
                  </a:lnTo>
                  <a:lnTo>
                    <a:pt x="2689225" y="2673350"/>
                  </a:lnTo>
                  <a:lnTo>
                    <a:pt x="2514600" y="2447925"/>
                  </a:lnTo>
                  <a:lnTo>
                    <a:pt x="2232025" y="2133600"/>
                  </a:lnTo>
                  <a:lnTo>
                    <a:pt x="1857375" y="1752600"/>
                  </a:lnTo>
                  <a:lnTo>
                    <a:pt x="1409700" y="1409700"/>
                  </a:lnTo>
                  <a:lnTo>
                    <a:pt x="1095375" y="1181100"/>
                  </a:lnTo>
                  <a:lnTo>
                    <a:pt x="850900" y="1028700"/>
                  </a:lnTo>
                  <a:lnTo>
                    <a:pt x="676275" y="939800"/>
                  </a:lnTo>
                  <a:lnTo>
                    <a:pt x="612775" y="904875"/>
                  </a:lnTo>
                  <a:lnTo>
                    <a:pt x="565150" y="901700"/>
                  </a:lnTo>
                  <a:lnTo>
                    <a:pt x="536575" y="901700"/>
                  </a:lnTo>
                  <a:lnTo>
                    <a:pt x="514350" y="923925"/>
                  </a:lnTo>
                  <a:lnTo>
                    <a:pt x="498475" y="946150"/>
                  </a:lnTo>
                  <a:lnTo>
                    <a:pt x="492125" y="981075"/>
                  </a:lnTo>
                  <a:lnTo>
                    <a:pt x="488950" y="1028700"/>
                  </a:lnTo>
                  <a:lnTo>
                    <a:pt x="514350" y="2552700"/>
                  </a:lnTo>
                  <a:lnTo>
                    <a:pt x="514350" y="2647950"/>
                  </a:lnTo>
                  <a:lnTo>
                    <a:pt x="530225" y="2701925"/>
                  </a:lnTo>
                  <a:lnTo>
                    <a:pt x="542925" y="2733675"/>
                  </a:lnTo>
                  <a:lnTo>
                    <a:pt x="561975" y="2765425"/>
                  </a:lnTo>
                  <a:lnTo>
                    <a:pt x="581025" y="2778125"/>
                  </a:lnTo>
                  <a:lnTo>
                    <a:pt x="603250" y="2790825"/>
                  </a:lnTo>
                  <a:lnTo>
                    <a:pt x="628650" y="2803525"/>
                  </a:lnTo>
                  <a:lnTo>
                    <a:pt x="657225" y="2822575"/>
                  </a:lnTo>
                  <a:lnTo>
                    <a:pt x="669925" y="2838450"/>
                  </a:lnTo>
                  <a:lnTo>
                    <a:pt x="679450" y="2867025"/>
                  </a:lnTo>
                  <a:lnTo>
                    <a:pt x="669925" y="2908300"/>
                  </a:lnTo>
                  <a:lnTo>
                    <a:pt x="631825" y="2955925"/>
                  </a:lnTo>
                  <a:lnTo>
                    <a:pt x="581025" y="2987675"/>
                  </a:lnTo>
                  <a:lnTo>
                    <a:pt x="485775" y="3003550"/>
                  </a:lnTo>
                  <a:lnTo>
                    <a:pt x="330200" y="2997200"/>
                  </a:lnTo>
                  <a:lnTo>
                    <a:pt x="209550" y="2997200"/>
                  </a:lnTo>
                  <a:lnTo>
                    <a:pt x="92075" y="2978150"/>
                  </a:lnTo>
                  <a:lnTo>
                    <a:pt x="57150" y="2930525"/>
                  </a:lnTo>
                  <a:lnTo>
                    <a:pt x="63500" y="2882900"/>
                  </a:lnTo>
                  <a:lnTo>
                    <a:pt x="79375" y="2832100"/>
                  </a:lnTo>
                  <a:lnTo>
                    <a:pt x="117475" y="2803525"/>
                  </a:lnTo>
                  <a:lnTo>
                    <a:pt x="155575" y="2784475"/>
                  </a:lnTo>
                  <a:lnTo>
                    <a:pt x="215900" y="2746375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E2E5E47-19F4-82AF-491D-4E92AC1FDD58}"/>
                </a:ext>
              </a:extLst>
            </p:cNvPr>
            <p:cNvSpPr/>
            <p:nvPr/>
          </p:nvSpPr>
          <p:spPr>
            <a:xfrm>
              <a:off x="4685655" y="1174731"/>
              <a:ext cx="2591441" cy="2510973"/>
            </a:xfrm>
            <a:custGeom>
              <a:avLst/>
              <a:gdLst>
                <a:gd name="connsiteX0" fmla="*/ 243416 w 2999316"/>
                <a:gd name="connsiteY0" fmla="*/ 2654300 h 2906183"/>
                <a:gd name="connsiteX1" fmla="*/ 218016 w 2999316"/>
                <a:gd name="connsiteY1" fmla="*/ 264583 h 2906183"/>
                <a:gd name="connsiteX2" fmla="*/ 203200 w 2999316"/>
                <a:gd name="connsiteY2" fmla="*/ 224367 h 2906183"/>
                <a:gd name="connsiteX3" fmla="*/ 177800 w 2999316"/>
                <a:gd name="connsiteY3" fmla="*/ 192617 h 2906183"/>
                <a:gd name="connsiteX4" fmla="*/ 146050 w 2999316"/>
                <a:gd name="connsiteY4" fmla="*/ 177800 h 2906183"/>
                <a:gd name="connsiteX5" fmla="*/ 105833 w 2999316"/>
                <a:gd name="connsiteY5" fmla="*/ 160867 h 2906183"/>
                <a:gd name="connsiteX6" fmla="*/ 78316 w 2999316"/>
                <a:gd name="connsiteY6" fmla="*/ 156633 h 2906183"/>
                <a:gd name="connsiteX7" fmla="*/ 48683 w 2999316"/>
                <a:gd name="connsiteY7" fmla="*/ 146050 h 2906183"/>
                <a:gd name="connsiteX8" fmla="*/ 25400 w 2999316"/>
                <a:gd name="connsiteY8" fmla="*/ 139700 h 2906183"/>
                <a:gd name="connsiteX9" fmla="*/ 4233 w 2999316"/>
                <a:gd name="connsiteY9" fmla="*/ 120650 h 2906183"/>
                <a:gd name="connsiteX10" fmla="*/ 0 w 2999316"/>
                <a:gd name="connsiteY10" fmla="*/ 93133 h 2906183"/>
                <a:gd name="connsiteX11" fmla="*/ 0 w 2999316"/>
                <a:gd name="connsiteY11" fmla="*/ 55033 h 2906183"/>
                <a:gd name="connsiteX12" fmla="*/ 10583 w 2999316"/>
                <a:gd name="connsiteY12" fmla="*/ 31750 h 2906183"/>
                <a:gd name="connsiteX13" fmla="*/ 33866 w 2999316"/>
                <a:gd name="connsiteY13" fmla="*/ 14817 h 2906183"/>
                <a:gd name="connsiteX14" fmla="*/ 61383 w 2999316"/>
                <a:gd name="connsiteY14" fmla="*/ 4233 h 2906183"/>
                <a:gd name="connsiteX15" fmla="*/ 97366 w 2999316"/>
                <a:gd name="connsiteY15" fmla="*/ 0 h 2906183"/>
                <a:gd name="connsiteX16" fmla="*/ 1054100 w 2999316"/>
                <a:gd name="connsiteY16" fmla="*/ 8467 h 2906183"/>
                <a:gd name="connsiteX17" fmla="*/ 1151466 w 2999316"/>
                <a:gd name="connsiteY17" fmla="*/ 10583 h 2906183"/>
                <a:gd name="connsiteX18" fmla="*/ 1208616 w 2999316"/>
                <a:gd name="connsiteY18" fmla="*/ 12700 h 2906183"/>
                <a:gd name="connsiteX19" fmla="*/ 1257300 w 2999316"/>
                <a:gd name="connsiteY19" fmla="*/ 40217 h 2906183"/>
                <a:gd name="connsiteX20" fmla="*/ 1263650 w 2999316"/>
                <a:gd name="connsiteY20" fmla="*/ 99483 h 2906183"/>
                <a:gd name="connsiteX21" fmla="*/ 1234016 w 2999316"/>
                <a:gd name="connsiteY21" fmla="*/ 152400 h 2906183"/>
                <a:gd name="connsiteX22" fmla="*/ 1187450 w 2999316"/>
                <a:gd name="connsiteY22" fmla="*/ 171450 h 2906183"/>
                <a:gd name="connsiteX23" fmla="*/ 1132416 w 2999316"/>
                <a:gd name="connsiteY23" fmla="*/ 188383 h 2906183"/>
                <a:gd name="connsiteX24" fmla="*/ 1090083 w 2999316"/>
                <a:gd name="connsiteY24" fmla="*/ 213783 h 2906183"/>
                <a:gd name="connsiteX25" fmla="*/ 1058333 w 2999316"/>
                <a:gd name="connsiteY25" fmla="*/ 245533 h 2906183"/>
                <a:gd name="connsiteX26" fmla="*/ 1056216 w 2999316"/>
                <a:gd name="connsiteY26" fmla="*/ 313267 h 2906183"/>
                <a:gd name="connsiteX27" fmla="*/ 1073150 w 2999316"/>
                <a:gd name="connsiteY27" fmla="*/ 973667 h 2906183"/>
                <a:gd name="connsiteX28" fmla="*/ 1071033 w 2999316"/>
                <a:gd name="connsiteY28" fmla="*/ 1013883 h 2906183"/>
                <a:gd name="connsiteX29" fmla="*/ 1085850 w 2999316"/>
                <a:gd name="connsiteY29" fmla="*/ 1035050 h 2906183"/>
                <a:gd name="connsiteX30" fmla="*/ 1102783 w 2999316"/>
                <a:gd name="connsiteY30" fmla="*/ 1054100 h 2906183"/>
                <a:gd name="connsiteX31" fmla="*/ 1119716 w 2999316"/>
                <a:gd name="connsiteY31" fmla="*/ 1064683 h 2906183"/>
                <a:gd name="connsiteX32" fmla="*/ 1136650 w 2999316"/>
                <a:gd name="connsiteY32" fmla="*/ 1068917 h 2906183"/>
                <a:gd name="connsiteX33" fmla="*/ 1147233 w 2999316"/>
                <a:gd name="connsiteY33" fmla="*/ 1068917 h 2906183"/>
                <a:gd name="connsiteX34" fmla="*/ 1174750 w 2999316"/>
                <a:gd name="connsiteY34" fmla="*/ 1073150 h 2906183"/>
                <a:gd name="connsiteX35" fmla="*/ 1193800 w 2999316"/>
                <a:gd name="connsiteY35" fmla="*/ 1058333 h 2906183"/>
                <a:gd name="connsiteX36" fmla="*/ 1223433 w 2999316"/>
                <a:gd name="connsiteY36" fmla="*/ 1041400 h 2906183"/>
                <a:gd name="connsiteX37" fmla="*/ 2116666 w 2999316"/>
                <a:gd name="connsiteY37" fmla="*/ 332317 h 2906183"/>
                <a:gd name="connsiteX38" fmla="*/ 2135716 w 2999316"/>
                <a:gd name="connsiteY38" fmla="*/ 309033 h 2906183"/>
                <a:gd name="connsiteX39" fmla="*/ 2146300 w 2999316"/>
                <a:gd name="connsiteY39" fmla="*/ 294217 h 2906183"/>
                <a:gd name="connsiteX40" fmla="*/ 2152650 w 2999316"/>
                <a:gd name="connsiteY40" fmla="*/ 277283 h 2906183"/>
                <a:gd name="connsiteX41" fmla="*/ 2156883 w 2999316"/>
                <a:gd name="connsiteY41" fmla="*/ 251883 h 2906183"/>
                <a:gd name="connsiteX42" fmla="*/ 2154766 w 2999316"/>
                <a:gd name="connsiteY42" fmla="*/ 215900 h 2906183"/>
                <a:gd name="connsiteX43" fmla="*/ 2144183 w 2999316"/>
                <a:gd name="connsiteY43" fmla="*/ 194733 h 2906183"/>
                <a:gd name="connsiteX44" fmla="*/ 2131483 w 2999316"/>
                <a:gd name="connsiteY44" fmla="*/ 177800 h 2906183"/>
                <a:gd name="connsiteX45" fmla="*/ 2116666 w 2999316"/>
                <a:gd name="connsiteY45" fmla="*/ 154517 h 2906183"/>
                <a:gd name="connsiteX46" fmla="*/ 2101850 w 2999316"/>
                <a:gd name="connsiteY46" fmla="*/ 133350 h 2906183"/>
                <a:gd name="connsiteX47" fmla="*/ 2123016 w 2999316"/>
                <a:gd name="connsiteY47" fmla="*/ 52917 h 2906183"/>
                <a:gd name="connsiteX48" fmla="*/ 2152650 w 2999316"/>
                <a:gd name="connsiteY48" fmla="*/ 33867 h 2906183"/>
                <a:gd name="connsiteX49" fmla="*/ 2194983 w 2999316"/>
                <a:gd name="connsiteY49" fmla="*/ 21167 h 2906183"/>
                <a:gd name="connsiteX50" fmla="*/ 2247900 w 2999316"/>
                <a:gd name="connsiteY50" fmla="*/ 12700 h 2906183"/>
                <a:gd name="connsiteX51" fmla="*/ 2772833 w 2999316"/>
                <a:gd name="connsiteY51" fmla="*/ 21167 h 2906183"/>
                <a:gd name="connsiteX52" fmla="*/ 2836333 w 2999316"/>
                <a:gd name="connsiteY52" fmla="*/ 23283 h 2906183"/>
                <a:gd name="connsiteX53" fmla="*/ 2889250 w 2999316"/>
                <a:gd name="connsiteY53" fmla="*/ 27517 h 2906183"/>
                <a:gd name="connsiteX54" fmla="*/ 2901950 w 2999316"/>
                <a:gd name="connsiteY54" fmla="*/ 35983 h 2906183"/>
                <a:gd name="connsiteX55" fmla="*/ 2927350 w 2999316"/>
                <a:gd name="connsiteY55" fmla="*/ 55033 h 2906183"/>
                <a:gd name="connsiteX56" fmla="*/ 2944283 w 2999316"/>
                <a:gd name="connsiteY56" fmla="*/ 80433 h 2906183"/>
                <a:gd name="connsiteX57" fmla="*/ 2948516 w 2999316"/>
                <a:gd name="connsiteY57" fmla="*/ 116417 h 2906183"/>
                <a:gd name="connsiteX58" fmla="*/ 2944283 w 2999316"/>
                <a:gd name="connsiteY58" fmla="*/ 137583 h 2906183"/>
                <a:gd name="connsiteX59" fmla="*/ 2918883 w 2999316"/>
                <a:gd name="connsiteY59" fmla="*/ 158750 h 2906183"/>
                <a:gd name="connsiteX60" fmla="*/ 2901950 w 2999316"/>
                <a:gd name="connsiteY60" fmla="*/ 165100 h 2906183"/>
                <a:gd name="connsiteX61" fmla="*/ 2887133 w 2999316"/>
                <a:gd name="connsiteY61" fmla="*/ 171450 h 2906183"/>
                <a:gd name="connsiteX62" fmla="*/ 1657350 w 2999316"/>
                <a:gd name="connsiteY62" fmla="*/ 1145117 h 2906183"/>
                <a:gd name="connsiteX63" fmla="*/ 1648883 w 2999316"/>
                <a:gd name="connsiteY63" fmla="*/ 1172633 h 2906183"/>
                <a:gd name="connsiteX64" fmla="*/ 1644650 w 2999316"/>
                <a:gd name="connsiteY64" fmla="*/ 1208617 h 2906183"/>
                <a:gd name="connsiteX65" fmla="*/ 1655233 w 2999316"/>
                <a:gd name="connsiteY65" fmla="*/ 1234017 h 2906183"/>
                <a:gd name="connsiteX66" fmla="*/ 1670050 w 2999316"/>
                <a:gd name="connsiteY66" fmla="*/ 1261533 h 2906183"/>
                <a:gd name="connsiteX67" fmla="*/ 1686983 w 2999316"/>
                <a:gd name="connsiteY67" fmla="*/ 1284817 h 2906183"/>
                <a:gd name="connsiteX68" fmla="*/ 2796116 w 2999316"/>
                <a:gd name="connsiteY68" fmla="*/ 2654300 h 2906183"/>
                <a:gd name="connsiteX69" fmla="*/ 2834216 w 2999316"/>
                <a:gd name="connsiteY69" fmla="*/ 2690283 h 2906183"/>
                <a:gd name="connsiteX70" fmla="*/ 2870200 w 2999316"/>
                <a:gd name="connsiteY70" fmla="*/ 2719917 h 2906183"/>
                <a:gd name="connsiteX71" fmla="*/ 2899833 w 2999316"/>
                <a:gd name="connsiteY71" fmla="*/ 2736850 h 2906183"/>
                <a:gd name="connsiteX72" fmla="*/ 2927350 w 2999316"/>
                <a:gd name="connsiteY72" fmla="*/ 2745317 h 2906183"/>
                <a:gd name="connsiteX73" fmla="*/ 2959100 w 2999316"/>
                <a:gd name="connsiteY73" fmla="*/ 2755900 h 2906183"/>
                <a:gd name="connsiteX74" fmla="*/ 2980266 w 2999316"/>
                <a:gd name="connsiteY74" fmla="*/ 2772833 h 2906183"/>
                <a:gd name="connsiteX75" fmla="*/ 2992966 w 2999316"/>
                <a:gd name="connsiteY75" fmla="*/ 2794000 h 2906183"/>
                <a:gd name="connsiteX76" fmla="*/ 2999316 w 2999316"/>
                <a:gd name="connsiteY76" fmla="*/ 2821517 h 2906183"/>
                <a:gd name="connsiteX77" fmla="*/ 2995083 w 2999316"/>
                <a:gd name="connsiteY77" fmla="*/ 2853267 h 2906183"/>
                <a:gd name="connsiteX78" fmla="*/ 2973916 w 2999316"/>
                <a:gd name="connsiteY78" fmla="*/ 2872317 h 2906183"/>
                <a:gd name="connsiteX79" fmla="*/ 2946400 w 2999316"/>
                <a:gd name="connsiteY79" fmla="*/ 2891367 h 2906183"/>
                <a:gd name="connsiteX80" fmla="*/ 2908300 w 2999316"/>
                <a:gd name="connsiteY80" fmla="*/ 2901950 h 2906183"/>
                <a:gd name="connsiteX81" fmla="*/ 2857500 w 2999316"/>
                <a:gd name="connsiteY81" fmla="*/ 2906183 h 2906183"/>
                <a:gd name="connsiteX82" fmla="*/ 2101850 w 2999316"/>
                <a:gd name="connsiteY82" fmla="*/ 2897717 h 2906183"/>
                <a:gd name="connsiteX83" fmla="*/ 2046816 w 2999316"/>
                <a:gd name="connsiteY83" fmla="*/ 2887133 h 2906183"/>
                <a:gd name="connsiteX84" fmla="*/ 2019300 w 2999316"/>
                <a:gd name="connsiteY84" fmla="*/ 2880783 h 2906183"/>
                <a:gd name="connsiteX85" fmla="*/ 2000250 w 2999316"/>
                <a:gd name="connsiteY85" fmla="*/ 2870200 h 2906183"/>
                <a:gd name="connsiteX86" fmla="*/ 1987550 w 2999316"/>
                <a:gd name="connsiteY86" fmla="*/ 2855383 h 2906183"/>
                <a:gd name="connsiteX87" fmla="*/ 1974850 w 2999316"/>
                <a:gd name="connsiteY87" fmla="*/ 2840567 h 2906183"/>
                <a:gd name="connsiteX88" fmla="*/ 1985433 w 2999316"/>
                <a:gd name="connsiteY88" fmla="*/ 2789767 h 2906183"/>
                <a:gd name="connsiteX89" fmla="*/ 2000250 w 2999316"/>
                <a:gd name="connsiteY89" fmla="*/ 2766483 h 2906183"/>
                <a:gd name="connsiteX90" fmla="*/ 2017183 w 2999316"/>
                <a:gd name="connsiteY90" fmla="*/ 2741083 h 2906183"/>
                <a:gd name="connsiteX91" fmla="*/ 2032000 w 2999316"/>
                <a:gd name="connsiteY91" fmla="*/ 2711450 h 2906183"/>
                <a:gd name="connsiteX92" fmla="*/ 2032000 w 2999316"/>
                <a:gd name="connsiteY92" fmla="*/ 2664883 h 2906183"/>
                <a:gd name="connsiteX93" fmla="*/ 2004483 w 2999316"/>
                <a:gd name="connsiteY93" fmla="*/ 2611967 h 2906183"/>
                <a:gd name="connsiteX94" fmla="*/ 1265766 w 2999316"/>
                <a:gd name="connsiteY94" fmla="*/ 1710267 h 2906183"/>
                <a:gd name="connsiteX95" fmla="*/ 1212850 w 2999316"/>
                <a:gd name="connsiteY95" fmla="*/ 1663700 h 2906183"/>
                <a:gd name="connsiteX96" fmla="*/ 1189566 w 2999316"/>
                <a:gd name="connsiteY96" fmla="*/ 1634067 h 2906183"/>
                <a:gd name="connsiteX97" fmla="*/ 1164166 w 2999316"/>
                <a:gd name="connsiteY97" fmla="*/ 1621367 h 2906183"/>
                <a:gd name="connsiteX98" fmla="*/ 1140883 w 2999316"/>
                <a:gd name="connsiteY98" fmla="*/ 1617133 h 2906183"/>
                <a:gd name="connsiteX99" fmla="*/ 1107016 w 2999316"/>
                <a:gd name="connsiteY99" fmla="*/ 1615017 h 2906183"/>
                <a:gd name="connsiteX100" fmla="*/ 1075266 w 2999316"/>
                <a:gd name="connsiteY100" fmla="*/ 1642533 h 2906183"/>
                <a:gd name="connsiteX101" fmla="*/ 1062566 w 2999316"/>
                <a:gd name="connsiteY101" fmla="*/ 1670050 h 2906183"/>
                <a:gd name="connsiteX102" fmla="*/ 1049866 w 2999316"/>
                <a:gd name="connsiteY102" fmla="*/ 1712383 h 2906183"/>
                <a:gd name="connsiteX103" fmla="*/ 1064683 w 2999316"/>
                <a:gd name="connsiteY103" fmla="*/ 2618317 h 2906183"/>
                <a:gd name="connsiteX104" fmla="*/ 1064683 w 2999316"/>
                <a:gd name="connsiteY104" fmla="*/ 2664883 h 2906183"/>
                <a:gd name="connsiteX105" fmla="*/ 1081616 w 2999316"/>
                <a:gd name="connsiteY105" fmla="*/ 2698750 h 2906183"/>
                <a:gd name="connsiteX106" fmla="*/ 1087966 w 2999316"/>
                <a:gd name="connsiteY106" fmla="*/ 2715683 h 2906183"/>
                <a:gd name="connsiteX107" fmla="*/ 1111250 w 2999316"/>
                <a:gd name="connsiteY107" fmla="*/ 2726267 h 2906183"/>
                <a:gd name="connsiteX108" fmla="*/ 1132416 w 2999316"/>
                <a:gd name="connsiteY108" fmla="*/ 2728383 h 2906183"/>
                <a:gd name="connsiteX109" fmla="*/ 1151466 w 2999316"/>
                <a:gd name="connsiteY109" fmla="*/ 2730500 h 2906183"/>
                <a:gd name="connsiteX110" fmla="*/ 1189566 w 2999316"/>
                <a:gd name="connsiteY110" fmla="*/ 2736850 h 2906183"/>
                <a:gd name="connsiteX111" fmla="*/ 1210733 w 2999316"/>
                <a:gd name="connsiteY111" fmla="*/ 2755900 h 2906183"/>
                <a:gd name="connsiteX112" fmla="*/ 1250950 w 2999316"/>
                <a:gd name="connsiteY112" fmla="*/ 2772833 h 2906183"/>
                <a:gd name="connsiteX113" fmla="*/ 1267883 w 2999316"/>
                <a:gd name="connsiteY113" fmla="*/ 2798233 h 2906183"/>
                <a:gd name="connsiteX114" fmla="*/ 1261533 w 2999316"/>
                <a:gd name="connsiteY114" fmla="*/ 2832100 h 2906183"/>
                <a:gd name="connsiteX115" fmla="*/ 1240366 w 2999316"/>
                <a:gd name="connsiteY115" fmla="*/ 2855383 h 2906183"/>
                <a:gd name="connsiteX116" fmla="*/ 1212850 w 2999316"/>
                <a:gd name="connsiteY116" fmla="*/ 2882900 h 2906183"/>
                <a:gd name="connsiteX117" fmla="*/ 1174750 w 2999316"/>
                <a:gd name="connsiteY117" fmla="*/ 2895600 h 2906183"/>
                <a:gd name="connsiteX118" fmla="*/ 1132416 w 2999316"/>
                <a:gd name="connsiteY118" fmla="*/ 2899833 h 2906183"/>
                <a:gd name="connsiteX119" fmla="*/ 1060450 w 2999316"/>
                <a:gd name="connsiteY119" fmla="*/ 2899833 h 2906183"/>
                <a:gd name="connsiteX120" fmla="*/ 152400 w 2999316"/>
                <a:gd name="connsiteY120" fmla="*/ 2904067 h 2906183"/>
                <a:gd name="connsiteX121" fmla="*/ 88900 w 2999316"/>
                <a:gd name="connsiteY121" fmla="*/ 2899833 h 2906183"/>
                <a:gd name="connsiteX122" fmla="*/ 67733 w 2999316"/>
                <a:gd name="connsiteY122" fmla="*/ 2876550 h 2906183"/>
                <a:gd name="connsiteX123" fmla="*/ 59266 w 2999316"/>
                <a:gd name="connsiteY123" fmla="*/ 2857500 h 2906183"/>
                <a:gd name="connsiteX124" fmla="*/ 48683 w 2999316"/>
                <a:gd name="connsiteY124" fmla="*/ 2834217 h 2906183"/>
                <a:gd name="connsiteX125" fmla="*/ 48683 w 2999316"/>
                <a:gd name="connsiteY125" fmla="*/ 2806700 h 2906183"/>
                <a:gd name="connsiteX126" fmla="*/ 61383 w 2999316"/>
                <a:gd name="connsiteY126" fmla="*/ 2774950 h 2906183"/>
                <a:gd name="connsiteX127" fmla="*/ 91016 w 2999316"/>
                <a:gd name="connsiteY127" fmla="*/ 2755900 h 2906183"/>
                <a:gd name="connsiteX128" fmla="*/ 124883 w 2999316"/>
                <a:gd name="connsiteY128" fmla="*/ 2749550 h 2906183"/>
                <a:gd name="connsiteX129" fmla="*/ 154516 w 2999316"/>
                <a:gd name="connsiteY129" fmla="*/ 2741083 h 2906183"/>
                <a:gd name="connsiteX130" fmla="*/ 192616 w 2999316"/>
                <a:gd name="connsiteY130" fmla="*/ 2732617 h 2906183"/>
                <a:gd name="connsiteX131" fmla="*/ 213783 w 2999316"/>
                <a:gd name="connsiteY131" fmla="*/ 2715683 h 2906183"/>
                <a:gd name="connsiteX132" fmla="*/ 243416 w 2999316"/>
                <a:gd name="connsiteY132" fmla="*/ 2654300 h 290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2999316" h="2906183">
                  <a:moveTo>
                    <a:pt x="243416" y="2654300"/>
                  </a:moveTo>
                  <a:lnTo>
                    <a:pt x="218016" y="264583"/>
                  </a:lnTo>
                  <a:lnTo>
                    <a:pt x="203200" y="224367"/>
                  </a:lnTo>
                  <a:lnTo>
                    <a:pt x="177800" y="192617"/>
                  </a:lnTo>
                  <a:lnTo>
                    <a:pt x="146050" y="177800"/>
                  </a:lnTo>
                  <a:lnTo>
                    <a:pt x="105833" y="160867"/>
                  </a:lnTo>
                  <a:lnTo>
                    <a:pt x="78316" y="156633"/>
                  </a:lnTo>
                  <a:lnTo>
                    <a:pt x="48683" y="146050"/>
                  </a:lnTo>
                  <a:lnTo>
                    <a:pt x="25400" y="139700"/>
                  </a:lnTo>
                  <a:lnTo>
                    <a:pt x="4233" y="120650"/>
                  </a:lnTo>
                  <a:lnTo>
                    <a:pt x="0" y="93133"/>
                  </a:lnTo>
                  <a:lnTo>
                    <a:pt x="0" y="55033"/>
                  </a:lnTo>
                  <a:lnTo>
                    <a:pt x="10583" y="31750"/>
                  </a:lnTo>
                  <a:lnTo>
                    <a:pt x="33866" y="14817"/>
                  </a:lnTo>
                  <a:lnTo>
                    <a:pt x="61383" y="4233"/>
                  </a:lnTo>
                  <a:lnTo>
                    <a:pt x="97366" y="0"/>
                  </a:lnTo>
                  <a:lnTo>
                    <a:pt x="1054100" y="8467"/>
                  </a:lnTo>
                  <a:lnTo>
                    <a:pt x="1151466" y="10583"/>
                  </a:lnTo>
                  <a:lnTo>
                    <a:pt x="1208616" y="12700"/>
                  </a:lnTo>
                  <a:lnTo>
                    <a:pt x="1257300" y="40217"/>
                  </a:lnTo>
                  <a:lnTo>
                    <a:pt x="1263650" y="99483"/>
                  </a:lnTo>
                  <a:lnTo>
                    <a:pt x="1234016" y="152400"/>
                  </a:lnTo>
                  <a:lnTo>
                    <a:pt x="1187450" y="171450"/>
                  </a:lnTo>
                  <a:lnTo>
                    <a:pt x="1132416" y="188383"/>
                  </a:lnTo>
                  <a:lnTo>
                    <a:pt x="1090083" y="213783"/>
                  </a:lnTo>
                  <a:lnTo>
                    <a:pt x="1058333" y="245533"/>
                  </a:lnTo>
                  <a:cubicBezTo>
                    <a:pt x="1057627" y="268111"/>
                    <a:pt x="1056922" y="290689"/>
                    <a:pt x="1056216" y="313267"/>
                  </a:cubicBezTo>
                  <a:lnTo>
                    <a:pt x="1073150" y="973667"/>
                  </a:lnTo>
                  <a:lnTo>
                    <a:pt x="1071033" y="1013883"/>
                  </a:lnTo>
                  <a:lnTo>
                    <a:pt x="1085850" y="1035050"/>
                  </a:lnTo>
                  <a:lnTo>
                    <a:pt x="1102783" y="1054100"/>
                  </a:lnTo>
                  <a:lnTo>
                    <a:pt x="1119716" y="1064683"/>
                  </a:lnTo>
                  <a:lnTo>
                    <a:pt x="1136650" y="1068917"/>
                  </a:lnTo>
                  <a:lnTo>
                    <a:pt x="1147233" y="1068917"/>
                  </a:lnTo>
                  <a:lnTo>
                    <a:pt x="1174750" y="1073150"/>
                  </a:lnTo>
                  <a:lnTo>
                    <a:pt x="1193800" y="1058333"/>
                  </a:lnTo>
                  <a:lnTo>
                    <a:pt x="1223433" y="1041400"/>
                  </a:lnTo>
                  <a:lnTo>
                    <a:pt x="2116666" y="332317"/>
                  </a:lnTo>
                  <a:lnTo>
                    <a:pt x="2135716" y="309033"/>
                  </a:lnTo>
                  <a:lnTo>
                    <a:pt x="2146300" y="294217"/>
                  </a:lnTo>
                  <a:lnTo>
                    <a:pt x="2152650" y="277283"/>
                  </a:lnTo>
                  <a:lnTo>
                    <a:pt x="2156883" y="251883"/>
                  </a:lnTo>
                  <a:lnTo>
                    <a:pt x="2154766" y="215900"/>
                  </a:lnTo>
                  <a:lnTo>
                    <a:pt x="2144183" y="194733"/>
                  </a:lnTo>
                  <a:lnTo>
                    <a:pt x="2131483" y="177800"/>
                  </a:lnTo>
                  <a:lnTo>
                    <a:pt x="2116666" y="154517"/>
                  </a:lnTo>
                  <a:lnTo>
                    <a:pt x="2101850" y="133350"/>
                  </a:lnTo>
                  <a:lnTo>
                    <a:pt x="2123016" y="52917"/>
                  </a:lnTo>
                  <a:lnTo>
                    <a:pt x="2152650" y="33867"/>
                  </a:lnTo>
                  <a:lnTo>
                    <a:pt x="2194983" y="21167"/>
                  </a:lnTo>
                  <a:lnTo>
                    <a:pt x="2247900" y="12700"/>
                  </a:lnTo>
                  <a:lnTo>
                    <a:pt x="2772833" y="21167"/>
                  </a:lnTo>
                  <a:lnTo>
                    <a:pt x="2836333" y="23283"/>
                  </a:lnTo>
                  <a:lnTo>
                    <a:pt x="2889250" y="27517"/>
                  </a:lnTo>
                  <a:lnTo>
                    <a:pt x="2901950" y="35983"/>
                  </a:lnTo>
                  <a:lnTo>
                    <a:pt x="2927350" y="55033"/>
                  </a:lnTo>
                  <a:lnTo>
                    <a:pt x="2944283" y="80433"/>
                  </a:lnTo>
                  <a:lnTo>
                    <a:pt x="2948516" y="116417"/>
                  </a:lnTo>
                  <a:lnTo>
                    <a:pt x="2944283" y="137583"/>
                  </a:lnTo>
                  <a:lnTo>
                    <a:pt x="2918883" y="158750"/>
                  </a:lnTo>
                  <a:lnTo>
                    <a:pt x="2901950" y="165100"/>
                  </a:lnTo>
                  <a:lnTo>
                    <a:pt x="2887133" y="171450"/>
                  </a:lnTo>
                  <a:lnTo>
                    <a:pt x="1657350" y="1145117"/>
                  </a:lnTo>
                  <a:lnTo>
                    <a:pt x="1648883" y="1172633"/>
                  </a:lnTo>
                  <a:lnTo>
                    <a:pt x="1644650" y="1208617"/>
                  </a:lnTo>
                  <a:lnTo>
                    <a:pt x="1655233" y="1234017"/>
                  </a:lnTo>
                  <a:lnTo>
                    <a:pt x="1670050" y="1261533"/>
                  </a:lnTo>
                  <a:lnTo>
                    <a:pt x="1686983" y="1284817"/>
                  </a:lnTo>
                  <a:lnTo>
                    <a:pt x="2796116" y="2654300"/>
                  </a:lnTo>
                  <a:lnTo>
                    <a:pt x="2834216" y="2690283"/>
                  </a:lnTo>
                  <a:lnTo>
                    <a:pt x="2870200" y="2719917"/>
                  </a:lnTo>
                  <a:lnTo>
                    <a:pt x="2899833" y="2736850"/>
                  </a:lnTo>
                  <a:lnTo>
                    <a:pt x="2927350" y="2745317"/>
                  </a:lnTo>
                  <a:lnTo>
                    <a:pt x="2959100" y="2755900"/>
                  </a:lnTo>
                  <a:lnTo>
                    <a:pt x="2980266" y="2772833"/>
                  </a:lnTo>
                  <a:lnTo>
                    <a:pt x="2992966" y="2794000"/>
                  </a:lnTo>
                  <a:lnTo>
                    <a:pt x="2999316" y="2821517"/>
                  </a:lnTo>
                  <a:lnTo>
                    <a:pt x="2995083" y="2853267"/>
                  </a:lnTo>
                  <a:lnTo>
                    <a:pt x="2973916" y="2872317"/>
                  </a:lnTo>
                  <a:lnTo>
                    <a:pt x="2946400" y="2891367"/>
                  </a:lnTo>
                  <a:lnTo>
                    <a:pt x="2908300" y="2901950"/>
                  </a:lnTo>
                  <a:lnTo>
                    <a:pt x="2857500" y="2906183"/>
                  </a:lnTo>
                  <a:lnTo>
                    <a:pt x="2101850" y="2897717"/>
                  </a:lnTo>
                  <a:lnTo>
                    <a:pt x="2046816" y="2887133"/>
                  </a:lnTo>
                  <a:lnTo>
                    <a:pt x="2019300" y="2880783"/>
                  </a:lnTo>
                  <a:lnTo>
                    <a:pt x="2000250" y="2870200"/>
                  </a:lnTo>
                  <a:lnTo>
                    <a:pt x="1987550" y="2855383"/>
                  </a:lnTo>
                  <a:lnTo>
                    <a:pt x="1974850" y="2840567"/>
                  </a:lnTo>
                  <a:lnTo>
                    <a:pt x="1985433" y="2789767"/>
                  </a:lnTo>
                  <a:lnTo>
                    <a:pt x="2000250" y="2766483"/>
                  </a:lnTo>
                  <a:lnTo>
                    <a:pt x="2017183" y="2741083"/>
                  </a:lnTo>
                  <a:lnTo>
                    <a:pt x="2032000" y="2711450"/>
                  </a:lnTo>
                  <a:lnTo>
                    <a:pt x="2032000" y="2664883"/>
                  </a:lnTo>
                  <a:lnTo>
                    <a:pt x="2004483" y="2611967"/>
                  </a:lnTo>
                  <a:lnTo>
                    <a:pt x="1265766" y="1710267"/>
                  </a:lnTo>
                  <a:lnTo>
                    <a:pt x="1212850" y="1663700"/>
                  </a:lnTo>
                  <a:lnTo>
                    <a:pt x="1189566" y="1634067"/>
                  </a:lnTo>
                  <a:lnTo>
                    <a:pt x="1164166" y="1621367"/>
                  </a:lnTo>
                  <a:lnTo>
                    <a:pt x="1140883" y="1617133"/>
                  </a:lnTo>
                  <a:lnTo>
                    <a:pt x="1107016" y="1615017"/>
                  </a:lnTo>
                  <a:lnTo>
                    <a:pt x="1075266" y="1642533"/>
                  </a:lnTo>
                  <a:lnTo>
                    <a:pt x="1062566" y="1670050"/>
                  </a:lnTo>
                  <a:lnTo>
                    <a:pt x="1049866" y="1712383"/>
                  </a:lnTo>
                  <a:lnTo>
                    <a:pt x="1064683" y="2618317"/>
                  </a:lnTo>
                  <a:lnTo>
                    <a:pt x="1064683" y="2664883"/>
                  </a:lnTo>
                  <a:lnTo>
                    <a:pt x="1081616" y="2698750"/>
                  </a:lnTo>
                  <a:lnTo>
                    <a:pt x="1087966" y="2715683"/>
                  </a:lnTo>
                  <a:lnTo>
                    <a:pt x="1111250" y="2726267"/>
                  </a:lnTo>
                  <a:lnTo>
                    <a:pt x="1132416" y="2728383"/>
                  </a:lnTo>
                  <a:lnTo>
                    <a:pt x="1151466" y="2730500"/>
                  </a:lnTo>
                  <a:lnTo>
                    <a:pt x="1189566" y="2736850"/>
                  </a:lnTo>
                  <a:lnTo>
                    <a:pt x="1210733" y="2755900"/>
                  </a:lnTo>
                  <a:lnTo>
                    <a:pt x="1250950" y="2772833"/>
                  </a:lnTo>
                  <a:lnTo>
                    <a:pt x="1267883" y="2798233"/>
                  </a:lnTo>
                  <a:lnTo>
                    <a:pt x="1261533" y="2832100"/>
                  </a:lnTo>
                  <a:lnTo>
                    <a:pt x="1240366" y="2855383"/>
                  </a:lnTo>
                  <a:lnTo>
                    <a:pt x="1212850" y="2882900"/>
                  </a:lnTo>
                  <a:lnTo>
                    <a:pt x="1174750" y="2895600"/>
                  </a:lnTo>
                  <a:lnTo>
                    <a:pt x="1132416" y="2899833"/>
                  </a:lnTo>
                  <a:lnTo>
                    <a:pt x="1060450" y="2899833"/>
                  </a:lnTo>
                  <a:lnTo>
                    <a:pt x="152400" y="2904067"/>
                  </a:lnTo>
                  <a:lnTo>
                    <a:pt x="88900" y="2899833"/>
                  </a:lnTo>
                  <a:lnTo>
                    <a:pt x="67733" y="2876550"/>
                  </a:lnTo>
                  <a:lnTo>
                    <a:pt x="59266" y="2857500"/>
                  </a:lnTo>
                  <a:lnTo>
                    <a:pt x="48683" y="2834217"/>
                  </a:lnTo>
                  <a:lnTo>
                    <a:pt x="48683" y="2806700"/>
                  </a:lnTo>
                  <a:lnTo>
                    <a:pt x="61383" y="2774950"/>
                  </a:lnTo>
                  <a:lnTo>
                    <a:pt x="91016" y="2755900"/>
                  </a:lnTo>
                  <a:lnTo>
                    <a:pt x="124883" y="2749550"/>
                  </a:lnTo>
                  <a:lnTo>
                    <a:pt x="154516" y="2741083"/>
                  </a:lnTo>
                  <a:lnTo>
                    <a:pt x="192616" y="2732617"/>
                  </a:lnTo>
                  <a:lnTo>
                    <a:pt x="213783" y="2715683"/>
                  </a:lnTo>
                  <a:lnTo>
                    <a:pt x="243416" y="265430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5E912E-0B6B-B929-52CE-B4BCFB9846A8}"/>
                </a:ext>
              </a:extLst>
            </p:cNvPr>
            <p:cNvSpPr/>
            <p:nvPr/>
          </p:nvSpPr>
          <p:spPr>
            <a:xfrm>
              <a:off x="7395513" y="2215789"/>
              <a:ext cx="1386704" cy="1500549"/>
            </a:xfrm>
            <a:custGeom>
              <a:avLst/>
              <a:gdLst>
                <a:gd name="connsiteX0" fmla="*/ 90487 w 1604962"/>
                <a:gd name="connsiteY0" fmla="*/ 1447800 h 1736725"/>
                <a:gd name="connsiteX1" fmla="*/ 93662 w 1604962"/>
                <a:gd name="connsiteY1" fmla="*/ 307975 h 1736725"/>
                <a:gd name="connsiteX2" fmla="*/ 85725 w 1604962"/>
                <a:gd name="connsiteY2" fmla="*/ 252412 h 1736725"/>
                <a:gd name="connsiteX3" fmla="*/ 71437 w 1604962"/>
                <a:gd name="connsiteY3" fmla="*/ 215900 h 1736725"/>
                <a:gd name="connsiteX4" fmla="*/ 60325 w 1604962"/>
                <a:gd name="connsiteY4" fmla="*/ 180975 h 1736725"/>
                <a:gd name="connsiteX5" fmla="*/ 41275 w 1604962"/>
                <a:gd name="connsiteY5" fmla="*/ 146050 h 1736725"/>
                <a:gd name="connsiteX6" fmla="*/ 34925 w 1604962"/>
                <a:gd name="connsiteY6" fmla="*/ 138112 h 1736725"/>
                <a:gd name="connsiteX7" fmla="*/ 23812 w 1604962"/>
                <a:gd name="connsiteY7" fmla="*/ 119062 h 1736725"/>
                <a:gd name="connsiteX8" fmla="*/ 22225 w 1604962"/>
                <a:gd name="connsiteY8" fmla="*/ 90487 h 1736725"/>
                <a:gd name="connsiteX9" fmla="*/ 25400 w 1604962"/>
                <a:gd name="connsiteY9" fmla="*/ 63500 h 1736725"/>
                <a:gd name="connsiteX10" fmla="*/ 39687 w 1604962"/>
                <a:gd name="connsiteY10" fmla="*/ 39687 h 1736725"/>
                <a:gd name="connsiteX11" fmla="*/ 76200 w 1604962"/>
                <a:gd name="connsiteY11" fmla="*/ 19050 h 1736725"/>
                <a:gd name="connsiteX12" fmla="*/ 109537 w 1604962"/>
                <a:gd name="connsiteY12" fmla="*/ 12700 h 1736725"/>
                <a:gd name="connsiteX13" fmla="*/ 147637 w 1604962"/>
                <a:gd name="connsiteY13" fmla="*/ 6350 h 1736725"/>
                <a:gd name="connsiteX14" fmla="*/ 198437 w 1604962"/>
                <a:gd name="connsiteY14" fmla="*/ 0 h 1736725"/>
                <a:gd name="connsiteX15" fmla="*/ 492125 w 1604962"/>
                <a:gd name="connsiteY15" fmla="*/ 14287 h 1736725"/>
                <a:gd name="connsiteX16" fmla="*/ 557212 w 1604962"/>
                <a:gd name="connsiteY16" fmla="*/ 19050 h 1736725"/>
                <a:gd name="connsiteX17" fmla="*/ 600075 w 1604962"/>
                <a:gd name="connsiteY17" fmla="*/ 26987 h 1736725"/>
                <a:gd name="connsiteX18" fmla="*/ 631825 w 1604962"/>
                <a:gd name="connsiteY18" fmla="*/ 36512 h 1736725"/>
                <a:gd name="connsiteX19" fmla="*/ 661987 w 1604962"/>
                <a:gd name="connsiteY19" fmla="*/ 66675 h 1736725"/>
                <a:gd name="connsiteX20" fmla="*/ 663575 w 1604962"/>
                <a:gd name="connsiteY20" fmla="*/ 95250 h 1736725"/>
                <a:gd name="connsiteX21" fmla="*/ 657225 w 1604962"/>
                <a:gd name="connsiteY21" fmla="*/ 128587 h 1736725"/>
                <a:gd name="connsiteX22" fmla="*/ 647700 w 1604962"/>
                <a:gd name="connsiteY22" fmla="*/ 142875 h 1736725"/>
                <a:gd name="connsiteX23" fmla="*/ 633412 w 1604962"/>
                <a:gd name="connsiteY23" fmla="*/ 157162 h 1736725"/>
                <a:gd name="connsiteX24" fmla="*/ 612775 w 1604962"/>
                <a:gd name="connsiteY24" fmla="*/ 185737 h 1736725"/>
                <a:gd name="connsiteX25" fmla="*/ 593725 w 1604962"/>
                <a:gd name="connsiteY25" fmla="*/ 212725 h 1736725"/>
                <a:gd name="connsiteX26" fmla="*/ 577850 w 1604962"/>
                <a:gd name="connsiteY26" fmla="*/ 234950 h 1736725"/>
                <a:gd name="connsiteX27" fmla="*/ 569912 w 1604962"/>
                <a:gd name="connsiteY27" fmla="*/ 269875 h 1736725"/>
                <a:gd name="connsiteX28" fmla="*/ 569912 w 1604962"/>
                <a:gd name="connsiteY28" fmla="*/ 327025 h 1736725"/>
                <a:gd name="connsiteX29" fmla="*/ 555625 w 1604962"/>
                <a:gd name="connsiteY29" fmla="*/ 1412875 h 1736725"/>
                <a:gd name="connsiteX30" fmla="*/ 565150 w 1604962"/>
                <a:gd name="connsiteY30" fmla="*/ 1458912 h 1736725"/>
                <a:gd name="connsiteX31" fmla="*/ 581025 w 1604962"/>
                <a:gd name="connsiteY31" fmla="*/ 1492250 h 1736725"/>
                <a:gd name="connsiteX32" fmla="*/ 598487 w 1604962"/>
                <a:gd name="connsiteY32" fmla="*/ 1508125 h 1736725"/>
                <a:gd name="connsiteX33" fmla="*/ 630237 w 1604962"/>
                <a:gd name="connsiteY33" fmla="*/ 1524000 h 1736725"/>
                <a:gd name="connsiteX34" fmla="*/ 665162 w 1604962"/>
                <a:gd name="connsiteY34" fmla="*/ 1527175 h 1736725"/>
                <a:gd name="connsiteX35" fmla="*/ 901700 w 1604962"/>
                <a:gd name="connsiteY35" fmla="*/ 1516062 h 1736725"/>
                <a:gd name="connsiteX36" fmla="*/ 1046162 w 1604962"/>
                <a:gd name="connsiteY36" fmla="*/ 1508125 h 1736725"/>
                <a:gd name="connsiteX37" fmla="*/ 1138237 w 1604962"/>
                <a:gd name="connsiteY37" fmla="*/ 1489075 h 1736725"/>
                <a:gd name="connsiteX38" fmla="*/ 1243012 w 1604962"/>
                <a:gd name="connsiteY38" fmla="*/ 1454150 h 1736725"/>
                <a:gd name="connsiteX39" fmla="*/ 1312862 w 1604962"/>
                <a:gd name="connsiteY39" fmla="*/ 1420812 h 1736725"/>
                <a:gd name="connsiteX40" fmla="*/ 1389062 w 1604962"/>
                <a:gd name="connsiteY40" fmla="*/ 1362075 h 1736725"/>
                <a:gd name="connsiteX41" fmla="*/ 1450975 w 1604962"/>
                <a:gd name="connsiteY41" fmla="*/ 1276350 h 1736725"/>
                <a:gd name="connsiteX42" fmla="*/ 1479550 w 1604962"/>
                <a:gd name="connsiteY42" fmla="*/ 1235075 h 1736725"/>
                <a:gd name="connsiteX43" fmla="*/ 1508125 w 1604962"/>
                <a:gd name="connsiteY43" fmla="*/ 1209675 h 1736725"/>
                <a:gd name="connsiteX44" fmla="*/ 1538287 w 1604962"/>
                <a:gd name="connsiteY44" fmla="*/ 1198562 h 1736725"/>
                <a:gd name="connsiteX45" fmla="*/ 1558925 w 1604962"/>
                <a:gd name="connsiteY45" fmla="*/ 1200150 h 1736725"/>
                <a:gd name="connsiteX46" fmla="*/ 1582737 w 1604962"/>
                <a:gd name="connsiteY46" fmla="*/ 1211262 h 1736725"/>
                <a:gd name="connsiteX47" fmla="*/ 1595437 w 1604962"/>
                <a:gd name="connsiteY47" fmla="*/ 1220787 h 1736725"/>
                <a:gd name="connsiteX48" fmla="*/ 1604962 w 1604962"/>
                <a:gd name="connsiteY48" fmla="*/ 1244600 h 1736725"/>
                <a:gd name="connsiteX49" fmla="*/ 1603375 w 1604962"/>
                <a:gd name="connsiteY49" fmla="*/ 1274762 h 1736725"/>
                <a:gd name="connsiteX50" fmla="*/ 1590675 w 1604962"/>
                <a:gd name="connsiteY50" fmla="*/ 1316037 h 1736725"/>
                <a:gd name="connsiteX51" fmla="*/ 1471612 w 1604962"/>
                <a:gd name="connsiteY51" fmla="*/ 1625600 h 1736725"/>
                <a:gd name="connsiteX52" fmla="*/ 1460500 w 1604962"/>
                <a:gd name="connsiteY52" fmla="*/ 1660525 h 1736725"/>
                <a:gd name="connsiteX53" fmla="*/ 1444625 w 1604962"/>
                <a:gd name="connsiteY53" fmla="*/ 1692275 h 1736725"/>
                <a:gd name="connsiteX54" fmla="*/ 1420812 w 1604962"/>
                <a:gd name="connsiteY54" fmla="*/ 1733550 h 1736725"/>
                <a:gd name="connsiteX55" fmla="*/ 1331912 w 1604962"/>
                <a:gd name="connsiteY55" fmla="*/ 1736725 h 1736725"/>
                <a:gd name="connsiteX56" fmla="*/ 114300 w 1604962"/>
                <a:gd name="connsiteY56" fmla="*/ 1706562 h 1736725"/>
                <a:gd name="connsiteX57" fmla="*/ 65087 w 1604962"/>
                <a:gd name="connsiteY57" fmla="*/ 1679575 h 1736725"/>
                <a:gd name="connsiteX58" fmla="*/ 17462 w 1604962"/>
                <a:gd name="connsiteY58" fmla="*/ 1663700 h 1736725"/>
                <a:gd name="connsiteX59" fmla="*/ 6350 w 1604962"/>
                <a:gd name="connsiteY59" fmla="*/ 1649412 h 1736725"/>
                <a:gd name="connsiteX60" fmla="*/ 0 w 1604962"/>
                <a:gd name="connsiteY60" fmla="*/ 1624012 h 1736725"/>
                <a:gd name="connsiteX61" fmla="*/ 7937 w 1604962"/>
                <a:gd name="connsiteY61" fmla="*/ 1589087 h 1736725"/>
                <a:gd name="connsiteX62" fmla="*/ 17462 w 1604962"/>
                <a:gd name="connsiteY62" fmla="*/ 1557337 h 1736725"/>
                <a:gd name="connsiteX63" fmla="*/ 36512 w 1604962"/>
                <a:gd name="connsiteY63" fmla="*/ 1536700 h 1736725"/>
                <a:gd name="connsiteX64" fmla="*/ 66675 w 1604962"/>
                <a:gd name="connsiteY64" fmla="*/ 1516062 h 1736725"/>
                <a:gd name="connsiteX65" fmla="*/ 90487 w 1604962"/>
                <a:gd name="connsiteY65" fmla="*/ 1447800 h 173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604962" h="1736725">
                  <a:moveTo>
                    <a:pt x="90487" y="1447800"/>
                  </a:moveTo>
                  <a:cubicBezTo>
                    <a:pt x="91545" y="1067858"/>
                    <a:pt x="92604" y="687917"/>
                    <a:pt x="93662" y="307975"/>
                  </a:cubicBezTo>
                  <a:lnTo>
                    <a:pt x="85725" y="252412"/>
                  </a:lnTo>
                  <a:lnTo>
                    <a:pt x="71437" y="215900"/>
                  </a:lnTo>
                  <a:lnTo>
                    <a:pt x="60325" y="180975"/>
                  </a:lnTo>
                  <a:lnTo>
                    <a:pt x="41275" y="146050"/>
                  </a:lnTo>
                  <a:lnTo>
                    <a:pt x="34925" y="138112"/>
                  </a:lnTo>
                  <a:lnTo>
                    <a:pt x="23812" y="119062"/>
                  </a:lnTo>
                  <a:lnTo>
                    <a:pt x="22225" y="90487"/>
                  </a:lnTo>
                  <a:lnTo>
                    <a:pt x="25400" y="63500"/>
                  </a:lnTo>
                  <a:lnTo>
                    <a:pt x="39687" y="39687"/>
                  </a:lnTo>
                  <a:lnTo>
                    <a:pt x="76200" y="19050"/>
                  </a:lnTo>
                  <a:lnTo>
                    <a:pt x="109537" y="12700"/>
                  </a:lnTo>
                  <a:lnTo>
                    <a:pt x="147637" y="6350"/>
                  </a:lnTo>
                  <a:lnTo>
                    <a:pt x="198437" y="0"/>
                  </a:lnTo>
                  <a:lnTo>
                    <a:pt x="492125" y="14287"/>
                  </a:lnTo>
                  <a:lnTo>
                    <a:pt x="557212" y="19050"/>
                  </a:lnTo>
                  <a:lnTo>
                    <a:pt x="600075" y="26987"/>
                  </a:lnTo>
                  <a:lnTo>
                    <a:pt x="631825" y="36512"/>
                  </a:lnTo>
                  <a:lnTo>
                    <a:pt x="661987" y="66675"/>
                  </a:lnTo>
                  <a:cubicBezTo>
                    <a:pt x="662516" y="76200"/>
                    <a:pt x="663046" y="85725"/>
                    <a:pt x="663575" y="95250"/>
                  </a:cubicBezTo>
                  <a:lnTo>
                    <a:pt x="657225" y="128587"/>
                  </a:lnTo>
                  <a:lnTo>
                    <a:pt x="647700" y="142875"/>
                  </a:lnTo>
                  <a:lnTo>
                    <a:pt x="633412" y="157162"/>
                  </a:lnTo>
                  <a:lnTo>
                    <a:pt x="612775" y="185737"/>
                  </a:lnTo>
                  <a:lnTo>
                    <a:pt x="593725" y="212725"/>
                  </a:lnTo>
                  <a:lnTo>
                    <a:pt x="577850" y="234950"/>
                  </a:lnTo>
                  <a:lnTo>
                    <a:pt x="569912" y="269875"/>
                  </a:lnTo>
                  <a:lnTo>
                    <a:pt x="569912" y="327025"/>
                  </a:lnTo>
                  <a:lnTo>
                    <a:pt x="555625" y="1412875"/>
                  </a:lnTo>
                  <a:lnTo>
                    <a:pt x="565150" y="1458912"/>
                  </a:lnTo>
                  <a:lnTo>
                    <a:pt x="581025" y="1492250"/>
                  </a:lnTo>
                  <a:lnTo>
                    <a:pt x="598487" y="1508125"/>
                  </a:lnTo>
                  <a:lnTo>
                    <a:pt x="630237" y="1524000"/>
                  </a:lnTo>
                  <a:lnTo>
                    <a:pt x="665162" y="1527175"/>
                  </a:lnTo>
                  <a:lnTo>
                    <a:pt x="901700" y="1516062"/>
                  </a:lnTo>
                  <a:lnTo>
                    <a:pt x="1046162" y="1508125"/>
                  </a:lnTo>
                  <a:lnTo>
                    <a:pt x="1138237" y="1489075"/>
                  </a:lnTo>
                  <a:lnTo>
                    <a:pt x="1243012" y="1454150"/>
                  </a:lnTo>
                  <a:lnTo>
                    <a:pt x="1312862" y="1420812"/>
                  </a:lnTo>
                  <a:lnTo>
                    <a:pt x="1389062" y="1362075"/>
                  </a:lnTo>
                  <a:lnTo>
                    <a:pt x="1450975" y="1276350"/>
                  </a:lnTo>
                  <a:lnTo>
                    <a:pt x="1479550" y="1235075"/>
                  </a:lnTo>
                  <a:lnTo>
                    <a:pt x="1508125" y="1209675"/>
                  </a:lnTo>
                  <a:lnTo>
                    <a:pt x="1538287" y="1198562"/>
                  </a:lnTo>
                  <a:lnTo>
                    <a:pt x="1558925" y="1200150"/>
                  </a:lnTo>
                  <a:lnTo>
                    <a:pt x="1582737" y="1211262"/>
                  </a:lnTo>
                  <a:lnTo>
                    <a:pt x="1595437" y="1220787"/>
                  </a:lnTo>
                  <a:lnTo>
                    <a:pt x="1604962" y="1244600"/>
                  </a:lnTo>
                  <a:lnTo>
                    <a:pt x="1603375" y="1274762"/>
                  </a:lnTo>
                  <a:lnTo>
                    <a:pt x="1590675" y="1316037"/>
                  </a:lnTo>
                  <a:lnTo>
                    <a:pt x="1471612" y="1625600"/>
                  </a:lnTo>
                  <a:lnTo>
                    <a:pt x="1460500" y="1660525"/>
                  </a:lnTo>
                  <a:lnTo>
                    <a:pt x="1444625" y="1692275"/>
                  </a:lnTo>
                  <a:lnTo>
                    <a:pt x="1420812" y="1733550"/>
                  </a:lnTo>
                  <a:lnTo>
                    <a:pt x="1331912" y="1736725"/>
                  </a:lnTo>
                  <a:lnTo>
                    <a:pt x="114300" y="1706562"/>
                  </a:lnTo>
                  <a:lnTo>
                    <a:pt x="65087" y="1679575"/>
                  </a:lnTo>
                  <a:lnTo>
                    <a:pt x="17462" y="1663700"/>
                  </a:lnTo>
                  <a:lnTo>
                    <a:pt x="6350" y="1649412"/>
                  </a:lnTo>
                  <a:lnTo>
                    <a:pt x="0" y="1624012"/>
                  </a:lnTo>
                  <a:lnTo>
                    <a:pt x="7937" y="1589087"/>
                  </a:lnTo>
                  <a:lnTo>
                    <a:pt x="17462" y="1557337"/>
                  </a:lnTo>
                  <a:lnTo>
                    <a:pt x="36512" y="1536700"/>
                  </a:lnTo>
                  <a:lnTo>
                    <a:pt x="66675" y="1516062"/>
                  </a:lnTo>
                  <a:lnTo>
                    <a:pt x="90487" y="144780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C77ECC2-EE5F-0B67-4E0A-87477B28070F}"/>
                </a:ext>
              </a:extLst>
            </p:cNvPr>
            <p:cNvSpPr/>
            <p:nvPr/>
          </p:nvSpPr>
          <p:spPr>
            <a:xfrm rot="21432829">
              <a:off x="9332692" y="1212277"/>
              <a:ext cx="2395757" cy="2478055"/>
            </a:xfrm>
            <a:custGeom>
              <a:avLst/>
              <a:gdLst>
                <a:gd name="connsiteX0" fmla="*/ 8466 w 2772833"/>
                <a:gd name="connsiteY0" fmla="*/ 2647950 h 2868083"/>
                <a:gd name="connsiteX1" fmla="*/ 234950 w 2772833"/>
                <a:gd name="connsiteY1" fmla="*/ 2091267 h 2868083"/>
                <a:gd name="connsiteX2" fmla="*/ 241300 w 2772833"/>
                <a:gd name="connsiteY2" fmla="*/ 2025650 h 2868083"/>
                <a:gd name="connsiteX3" fmla="*/ 277283 w 2772833"/>
                <a:gd name="connsiteY3" fmla="*/ 1983317 h 2868083"/>
                <a:gd name="connsiteX4" fmla="*/ 315383 w 2772833"/>
                <a:gd name="connsiteY4" fmla="*/ 1970617 h 2868083"/>
                <a:gd name="connsiteX5" fmla="*/ 353483 w 2772833"/>
                <a:gd name="connsiteY5" fmla="*/ 1983317 h 2868083"/>
                <a:gd name="connsiteX6" fmla="*/ 385233 w 2772833"/>
                <a:gd name="connsiteY6" fmla="*/ 1998133 h 2868083"/>
                <a:gd name="connsiteX7" fmla="*/ 402166 w 2772833"/>
                <a:gd name="connsiteY7" fmla="*/ 2027767 h 2868083"/>
                <a:gd name="connsiteX8" fmla="*/ 406400 w 2772833"/>
                <a:gd name="connsiteY8" fmla="*/ 2078567 h 2868083"/>
                <a:gd name="connsiteX9" fmla="*/ 414866 w 2772833"/>
                <a:gd name="connsiteY9" fmla="*/ 2139950 h 2868083"/>
                <a:gd name="connsiteX10" fmla="*/ 421216 w 2772833"/>
                <a:gd name="connsiteY10" fmla="*/ 2197100 h 2868083"/>
                <a:gd name="connsiteX11" fmla="*/ 450850 w 2772833"/>
                <a:gd name="connsiteY11" fmla="*/ 2283883 h 2868083"/>
                <a:gd name="connsiteX12" fmla="*/ 493183 w 2772833"/>
                <a:gd name="connsiteY12" fmla="*/ 2364317 h 2868083"/>
                <a:gd name="connsiteX13" fmla="*/ 548216 w 2772833"/>
                <a:gd name="connsiteY13" fmla="*/ 2442633 h 2868083"/>
                <a:gd name="connsiteX14" fmla="*/ 706966 w 2772833"/>
                <a:gd name="connsiteY14" fmla="*/ 2569633 h 2868083"/>
                <a:gd name="connsiteX15" fmla="*/ 836083 w 2772833"/>
                <a:gd name="connsiteY15" fmla="*/ 2609850 h 2868083"/>
                <a:gd name="connsiteX16" fmla="*/ 999066 w 2772833"/>
                <a:gd name="connsiteY16" fmla="*/ 2626783 h 2868083"/>
                <a:gd name="connsiteX17" fmla="*/ 1193800 w 2772833"/>
                <a:gd name="connsiteY17" fmla="*/ 2590800 h 2868083"/>
                <a:gd name="connsiteX18" fmla="*/ 1407583 w 2772833"/>
                <a:gd name="connsiteY18" fmla="*/ 2476500 h 2868083"/>
                <a:gd name="connsiteX19" fmla="*/ 1509183 w 2772833"/>
                <a:gd name="connsiteY19" fmla="*/ 2385483 h 2868083"/>
                <a:gd name="connsiteX20" fmla="*/ 1617133 w 2772833"/>
                <a:gd name="connsiteY20" fmla="*/ 2228850 h 2868083"/>
                <a:gd name="connsiteX21" fmla="*/ 1667933 w 2772833"/>
                <a:gd name="connsiteY21" fmla="*/ 2074333 h 2868083"/>
                <a:gd name="connsiteX22" fmla="*/ 1706033 w 2772833"/>
                <a:gd name="connsiteY22" fmla="*/ 1604433 h 2868083"/>
                <a:gd name="connsiteX23" fmla="*/ 1750483 w 2772833"/>
                <a:gd name="connsiteY23" fmla="*/ 243417 h 2868083"/>
                <a:gd name="connsiteX24" fmla="*/ 1748366 w 2772833"/>
                <a:gd name="connsiteY24" fmla="*/ 211667 h 2868083"/>
                <a:gd name="connsiteX25" fmla="*/ 1725083 w 2772833"/>
                <a:gd name="connsiteY25" fmla="*/ 198967 h 2868083"/>
                <a:gd name="connsiteX26" fmla="*/ 1689100 w 2772833"/>
                <a:gd name="connsiteY26" fmla="*/ 182033 h 2868083"/>
                <a:gd name="connsiteX27" fmla="*/ 1653116 w 2772833"/>
                <a:gd name="connsiteY27" fmla="*/ 167217 h 2868083"/>
                <a:gd name="connsiteX28" fmla="*/ 1627716 w 2772833"/>
                <a:gd name="connsiteY28" fmla="*/ 139700 h 2868083"/>
                <a:gd name="connsiteX29" fmla="*/ 1617133 w 2772833"/>
                <a:gd name="connsiteY29" fmla="*/ 118533 h 2868083"/>
                <a:gd name="connsiteX30" fmla="*/ 1612900 w 2772833"/>
                <a:gd name="connsiteY30" fmla="*/ 84667 h 2868083"/>
                <a:gd name="connsiteX31" fmla="*/ 1629833 w 2772833"/>
                <a:gd name="connsiteY31" fmla="*/ 50800 h 2868083"/>
                <a:gd name="connsiteX32" fmla="*/ 1651000 w 2772833"/>
                <a:gd name="connsiteY32" fmla="*/ 23283 h 2868083"/>
                <a:gd name="connsiteX33" fmla="*/ 1674283 w 2772833"/>
                <a:gd name="connsiteY33" fmla="*/ 12700 h 2868083"/>
                <a:gd name="connsiteX34" fmla="*/ 1725083 w 2772833"/>
                <a:gd name="connsiteY34" fmla="*/ 0 h 2868083"/>
                <a:gd name="connsiteX35" fmla="*/ 2533650 w 2772833"/>
                <a:gd name="connsiteY35" fmla="*/ 6350 h 2868083"/>
                <a:gd name="connsiteX36" fmla="*/ 2669116 w 2772833"/>
                <a:gd name="connsiteY36" fmla="*/ 4233 h 2868083"/>
                <a:gd name="connsiteX37" fmla="*/ 2730500 w 2772833"/>
                <a:gd name="connsiteY37" fmla="*/ 8467 h 2868083"/>
                <a:gd name="connsiteX38" fmla="*/ 2758016 w 2772833"/>
                <a:gd name="connsiteY38" fmla="*/ 29633 h 2868083"/>
                <a:gd name="connsiteX39" fmla="*/ 2770716 w 2772833"/>
                <a:gd name="connsiteY39" fmla="*/ 57150 h 2868083"/>
                <a:gd name="connsiteX40" fmla="*/ 2772833 w 2772833"/>
                <a:gd name="connsiteY40" fmla="*/ 91017 h 2868083"/>
                <a:gd name="connsiteX41" fmla="*/ 2755900 w 2772833"/>
                <a:gd name="connsiteY41" fmla="*/ 120650 h 2868083"/>
                <a:gd name="connsiteX42" fmla="*/ 2738966 w 2772833"/>
                <a:gd name="connsiteY42" fmla="*/ 154517 h 2868083"/>
                <a:gd name="connsiteX43" fmla="*/ 2694516 w 2772833"/>
                <a:gd name="connsiteY43" fmla="*/ 162983 h 2868083"/>
                <a:gd name="connsiteX44" fmla="*/ 2658533 w 2772833"/>
                <a:gd name="connsiteY44" fmla="*/ 184150 h 2868083"/>
                <a:gd name="connsiteX45" fmla="*/ 2633133 w 2772833"/>
                <a:gd name="connsiteY45" fmla="*/ 220133 h 2868083"/>
                <a:gd name="connsiteX46" fmla="*/ 2618316 w 2772833"/>
                <a:gd name="connsiteY46" fmla="*/ 241300 h 2868083"/>
                <a:gd name="connsiteX47" fmla="*/ 2605616 w 2772833"/>
                <a:gd name="connsiteY47" fmla="*/ 264583 h 2868083"/>
                <a:gd name="connsiteX48" fmla="*/ 2550583 w 2772833"/>
                <a:gd name="connsiteY48" fmla="*/ 1242483 h 2868083"/>
                <a:gd name="connsiteX49" fmla="*/ 2531533 w 2772833"/>
                <a:gd name="connsiteY49" fmla="*/ 1424517 h 2868083"/>
                <a:gd name="connsiteX50" fmla="*/ 2493433 w 2772833"/>
                <a:gd name="connsiteY50" fmla="*/ 1657350 h 2868083"/>
                <a:gd name="connsiteX51" fmla="*/ 2429933 w 2772833"/>
                <a:gd name="connsiteY51" fmla="*/ 1871133 h 2868083"/>
                <a:gd name="connsiteX52" fmla="*/ 2332566 w 2772833"/>
                <a:gd name="connsiteY52" fmla="*/ 2110317 h 2868083"/>
                <a:gd name="connsiteX53" fmla="*/ 2264833 w 2772833"/>
                <a:gd name="connsiteY53" fmla="*/ 2216150 h 2868083"/>
                <a:gd name="connsiteX54" fmla="*/ 2188633 w 2772833"/>
                <a:gd name="connsiteY54" fmla="*/ 2302933 h 2868083"/>
                <a:gd name="connsiteX55" fmla="*/ 1998133 w 2772833"/>
                <a:gd name="connsiteY55" fmla="*/ 2476500 h 2868083"/>
                <a:gd name="connsiteX56" fmla="*/ 1725083 w 2772833"/>
                <a:gd name="connsiteY56" fmla="*/ 2669117 h 2868083"/>
                <a:gd name="connsiteX57" fmla="*/ 1380066 w 2772833"/>
                <a:gd name="connsiteY57" fmla="*/ 2840567 h 2868083"/>
                <a:gd name="connsiteX58" fmla="*/ 1087966 w 2772833"/>
                <a:gd name="connsiteY58" fmla="*/ 2868083 h 2868083"/>
                <a:gd name="connsiteX59" fmla="*/ 791633 w 2772833"/>
                <a:gd name="connsiteY59" fmla="*/ 2865967 h 2868083"/>
                <a:gd name="connsiteX60" fmla="*/ 535516 w 2772833"/>
                <a:gd name="connsiteY60" fmla="*/ 2800350 h 2868083"/>
                <a:gd name="connsiteX61" fmla="*/ 361950 w 2772833"/>
                <a:gd name="connsiteY61" fmla="*/ 2749550 h 2868083"/>
                <a:gd name="connsiteX62" fmla="*/ 317500 w 2772833"/>
                <a:gd name="connsiteY62" fmla="*/ 2722033 h 2868083"/>
                <a:gd name="connsiteX63" fmla="*/ 279400 w 2772833"/>
                <a:gd name="connsiteY63" fmla="*/ 2719917 h 2868083"/>
                <a:gd name="connsiteX64" fmla="*/ 251883 w 2772833"/>
                <a:gd name="connsiteY64" fmla="*/ 2730500 h 2868083"/>
                <a:gd name="connsiteX65" fmla="*/ 218016 w 2772833"/>
                <a:gd name="connsiteY65" fmla="*/ 2774950 h 2868083"/>
                <a:gd name="connsiteX66" fmla="*/ 173566 w 2772833"/>
                <a:gd name="connsiteY66" fmla="*/ 2815167 h 2868083"/>
                <a:gd name="connsiteX67" fmla="*/ 116416 w 2772833"/>
                <a:gd name="connsiteY67" fmla="*/ 2825750 h 2868083"/>
                <a:gd name="connsiteX68" fmla="*/ 52916 w 2772833"/>
                <a:gd name="connsiteY68" fmla="*/ 2804583 h 2868083"/>
                <a:gd name="connsiteX69" fmla="*/ 19050 w 2772833"/>
                <a:gd name="connsiteY69" fmla="*/ 2772833 h 2868083"/>
                <a:gd name="connsiteX70" fmla="*/ 0 w 2772833"/>
                <a:gd name="connsiteY70" fmla="*/ 2715683 h 2868083"/>
                <a:gd name="connsiteX71" fmla="*/ 8466 w 2772833"/>
                <a:gd name="connsiteY71" fmla="*/ 2647950 h 2868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772833" h="2868083">
                  <a:moveTo>
                    <a:pt x="8466" y="2647950"/>
                  </a:moveTo>
                  <a:lnTo>
                    <a:pt x="234950" y="2091267"/>
                  </a:lnTo>
                  <a:lnTo>
                    <a:pt x="241300" y="2025650"/>
                  </a:lnTo>
                  <a:lnTo>
                    <a:pt x="277283" y="1983317"/>
                  </a:lnTo>
                  <a:lnTo>
                    <a:pt x="315383" y="1970617"/>
                  </a:lnTo>
                  <a:lnTo>
                    <a:pt x="353483" y="1983317"/>
                  </a:lnTo>
                  <a:lnTo>
                    <a:pt x="385233" y="1998133"/>
                  </a:lnTo>
                  <a:lnTo>
                    <a:pt x="402166" y="2027767"/>
                  </a:lnTo>
                  <a:lnTo>
                    <a:pt x="406400" y="2078567"/>
                  </a:lnTo>
                  <a:lnTo>
                    <a:pt x="414866" y="2139950"/>
                  </a:lnTo>
                  <a:lnTo>
                    <a:pt x="421216" y="2197100"/>
                  </a:lnTo>
                  <a:lnTo>
                    <a:pt x="450850" y="2283883"/>
                  </a:lnTo>
                  <a:lnTo>
                    <a:pt x="493183" y="2364317"/>
                  </a:lnTo>
                  <a:lnTo>
                    <a:pt x="548216" y="2442633"/>
                  </a:lnTo>
                  <a:lnTo>
                    <a:pt x="706966" y="2569633"/>
                  </a:lnTo>
                  <a:lnTo>
                    <a:pt x="836083" y="2609850"/>
                  </a:lnTo>
                  <a:lnTo>
                    <a:pt x="999066" y="2626783"/>
                  </a:lnTo>
                  <a:lnTo>
                    <a:pt x="1193800" y="2590800"/>
                  </a:lnTo>
                  <a:lnTo>
                    <a:pt x="1407583" y="2476500"/>
                  </a:lnTo>
                  <a:lnTo>
                    <a:pt x="1509183" y="2385483"/>
                  </a:lnTo>
                  <a:lnTo>
                    <a:pt x="1617133" y="2228850"/>
                  </a:lnTo>
                  <a:lnTo>
                    <a:pt x="1667933" y="2074333"/>
                  </a:lnTo>
                  <a:lnTo>
                    <a:pt x="1706033" y="1604433"/>
                  </a:lnTo>
                  <a:lnTo>
                    <a:pt x="1750483" y="243417"/>
                  </a:lnTo>
                  <a:lnTo>
                    <a:pt x="1748366" y="211667"/>
                  </a:lnTo>
                  <a:lnTo>
                    <a:pt x="1725083" y="198967"/>
                  </a:lnTo>
                  <a:lnTo>
                    <a:pt x="1689100" y="182033"/>
                  </a:lnTo>
                  <a:lnTo>
                    <a:pt x="1653116" y="167217"/>
                  </a:lnTo>
                  <a:lnTo>
                    <a:pt x="1627716" y="139700"/>
                  </a:lnTo>
                  <a:lnTo>
                    <a:pt x="1617133" y="118533"/>
                  </a:lnTo>
                  <a:lnTo>
                    <a:pt x="1612900" y="84667"/>
                  </a:lnTo>
                  <a:lnTo>
                    <a:pt x="1629833" y="50800"/>
                  </a:lnTo>
                  <a:lnTo>
                    <a:pt x="1651000" y="23283"/>
                  </a:lnTo>
                  <a:lnTo>
                    <a:pt x="1674283" y="12700"/>
                  </a:lnTo>
                  <a:lnTo>
                    <a:pt x="1725083" y="0"/>
                  </a:lnTo>
                  <a:lnTo>
                    <a:pt x="2533650" y="6350"/>
                  </a:lnTo>
                  <a:lnTo>
                    <a:pt x="2669116" y="4233"/>
                  </a:lnTo>
                  <a:lnTo>
                    <a:pt x="2730500" y="8467"/>
                  </a:lnTo>
                  <a:lnTo>
                    <a:pt x="2758016" y="29633"/>
                  </a:lnTo>
                  <a:lnTo>
                    <a:pt x="2770716" y="57150"/>
                  </a:lnTo>
                  <a:lnTo>
                    <a:pt x="2772833" y="91017"/>
                  </a:lnTo>
                  <a:lnTo>
                    <a:pt x="2755900" y="120650"/>
                  </a:lnTo>
                  <a:lnTo>
                    <a:pt x="2738966" y="154517"/>
                  </a:lnTo>
                  <a:lnTo>
                    <a:pt x="2694516" y="162983"/>
                  </a:lnTo>
                  <a:lnTo>
                    <a:pt x="2658533" y="184150"/>
                  </a:lnTo>
                  <a:lnTo>
                    <a:pt x="2633133" y="220133"/>
                  </a:lnTo>
                  <a:lnTo>
                    <a:pt x="2618316" y="241300"/>
                  </a:lnTo>
                  <a:lnTo>
                    <a:pt x="2605616" y="264583"/>
                  </a:lnTo>
                  <a:lnTo>
                    <a:pt x="2550583" y="1242483"/>
                  </a:lnTo>
                  <a:lnTo>
                    <a:pt x="2531533" y="1424517"/>
                  </a:lnTo>
                  <a:lnTo>
                    <a:pt x="2493433" y="1657350"/>
                  </a:lnTo>
                  <a:lnTo>
                    <a:pt x="2429933" y="1871133"/>
                  </a:lnTo>
                  <a:lnTo>
                    <a:pt x="2332566" y="2110317"/>
                  </a:lnTo>
                  <a:lnTo>
                    <a:pt x="2264833" y="2216150"/>
                  </a:lnTo>
                  <a:lnTo>
                    <a:pt x="2188633" y="2302933"/>
                  </a:lnTo>
                  <a:lnTo>
                    <a:pt x="1998133" y="2476500"/>
                  </a:lnTo>
                  <a:lnTo>
                    <a:pt x="1725083" y="2669117"/>
                  </a:lnTo>
                  <a:lnTo>
                    <a:pt x="1380066" y="2840567"/>
                  </a:lnTo>
                  <a:lnTo>
                    <a:pt x="1087966" y="2868083"/>
                  </a:lnTo>
                  <a:lnTo>
                    <a:pt x="791633" y="2865967"/>
                  </a:lnTo>
                  <a:lnTo>
                    <a:pt x="535516" y="2800350"/>
                  </a:lnTo>
                  <a:lnTo>
                    <a:pt x="361950" y="2749550"/>
                  </a:lnTo>
                  <a:lnTo>
                    <a:pt x="317500" y="2722033"/>
                  </a:lnTo>
                  <a:lnTo>
                    <a:pt x="279400" y="2719917"/>
                  </a:lnTo>
                  <a:lnTo>
                    <a:pt x="251883" y="2730500"/>
                  </a:lnTo>
                  <a:lnTo>
                    <a:pt x="218016" y="2774950"/>
                  </a:lnTo>
                  <a:lnTo>
                    <a:pt x="173566" y="2815167"/>
                  </a:lnTo>
                  <a:lnTo>
                    <a:pt x="116416" y="2825750"/>
                  </a:lnTo>
                  <a:lnTo>
                    <a:pt x="52916" y="2804583"/>
                  </a:lnTo>
                  <a:lnTo>
                    <a:pt x="19050" y="2772833"/>
                  </a:lnTo>
                  <a:lnTo>
                    <a:pt x="0" y="2715683"/>
                  </a:lnTo>
                  <a:lnTo>
                    <a:pt x="8466" y="264795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79C1FAA-BB04-BFEC-0326-63F375841608}"/>
                </a:ext>
              </a:extLst>
            </p:cNvPr>
            <p:cNvSpPr/>
            <p:nvPr/>
          </p:nvSpPr>
          <p:spPr>
            <a:xfrm>
              <a:off x="6030913" y="4879975"/>
              <a:ext cx="944562" cy="1406525"/>
            </a:xfrm>
            <a:custGeom>
              <a:avLst/>
              <a:gdLst>
                <a:gd name="connsiteX0" fmla="*/ 66675 w 944562"/>
                <a:gd name="connsiteY0" fmla="*/ 153988 h 1406525"/>
                <a:gd name="connsiteX1" fmla="*/ 161925 w 944562"/>
                <a:gd name="connsiteY1" fmla="*/ 68263 h 1406525"/>
                <a:gd name="connsiteX2" fmla="*/ 271462 w 944562"/>
                <a:gd name="connsiteY2" fmla="*/ 15875 h 1406525"/>
                <a:gd name="connsiteX3" fmla="*/ 436562 w 944562"/>
                <a:gd name="connsiteY3" fmla="*/ 0 h 1406525"/>
                <a:gd name="connsiteX4" fmla="*/ 579437 w 944562"/>
                <a:gd name="connsiteY4" fmla="*/ 7938 h 1406525"/>
                <a:gd name="connsiteX5" fmla="*/ 676275 w 944562"/>
                <a:gd name="connsiteY5" fmla="*/ 44450 h 1406525"/>
                <a:gd name="connsiteX6" fmla="*/ 800100 w 944562"/>
                <a:gd name="connsiteY6" fmla="*/ 114300 h 1406525"/>
                <a:gd name="connsiteX7" fmla="*/ 866775 w 944562"/>
                <a:gd name="connsiteY7" fmla="*/ 220663 h 1406525"/>
                <a:gd name="connsiteX8" fmla="*/ 898525 w 944562"/>
                <a:gd name="connsiteY8" fmla="*/ 303213 h 1406525"/>
                <a:gd name="connsiteX9" fmla="*/ 885825 w 944562"/>
                <a:gd name="connsiteY9" fmla="*/ 433388 h 1406525"/>
                <a:gd name="connsiteX10" fmla="*/ 849312 w 944562"/>
                <a:gd name="connsiteY10" fmla="*/ 495300 h 1406525"/>
                <a:gd name="connsiteX11" fmla="*/ 809625 w 944562"/>
                <a:gd name="connsiteY11" fmla="*/ 531813 h 1406525"/>
                <a:gd name="connsiteX12" fmla="*/ 766762 w 944562"/>
                <a:gd name="connsiteY12" fmla="*/ 587375 h 1406525"/>
                <a:gd name="connsiteX13" fmla="*/ 752475 w 944562"/>
                <a:gd name="connsiteY13" fmla="*/ 614363 h 1406525"/>
                <a:gd name="connsiteX14" fmla="*/ 750887 w 944562"/>
                <a:gd name="connsiteY14" fmla="*/ 639763 h 1406525"/>
                <a:gd name="connsiteX15" fmla="*/ 768350 w 944562"/>
                <a:gd name="connsiteY15" fmla="*/ 669925 h 1406525"/>
                <a:gd name="connsiteX16" fmla="*/ 833437 w 944562"/>
                <a:gd name="connsiteY16" fmla="*/ 730250 h 1406525"/>
                <a:gd name="connsiteX17" fmla="*/ 903287 w 944562"/>
                <a:gd name="connsiteY17" fmla="*/ 811213 h 1406525"/>
                <a:gd name="connsiteX18" fmla="*/ 944562 w 944562"/>
                <a:gd name="connsiteY18" fmla="*/ 925513 h 1406525"/>
                <a:gd name="connsiteX19" fmla="*/ 936625 w 944562"/>
                <a:gd name="connsiteY19" fmla="*/ 1033463 h 1406525"/>
                <a:gd name="connsiteX20" fmla="*/ 909637 w 944562"/>
                <a:gd name="connsiteY20" fmla="*/ 1150938 h 1406525"/>
                <a:gd name="connsiteX21" fmla="*/ 838200 w 944562"/>
                <a:gd name="connsiteY21" fmla="*/ 1241425 h 1406525"/>
                <a:gd name="connsiteX22" fmla="*/ 687387 w 944562"/>
                <a:gd name="connsiteY22" fmla="*/ 1360488 h 1406525"/>
                <a:gd name="connsiteX23" fmla="*/ 542925 w 944562"/>
                <a:gd name="connsiteY23" fmla="*/ 1404938 h 1406525"/>
                <a:gd name="connsiteX24" fmla="*/ 393700 w 944562"/>
                <a:gd name="connsiteY24" fmla="*/ 1406525 h 1406525"/>
                <a:gd name="connsiteX25" fmla="*/ 263525 w 944562"/>
                <a:gd name="connsiteY25" fmla="*/ 1379538 h 1406525"/>
                <a:gd name="connsiteX26" fmla="*/ 149225 w 944562"/>
                <a:gd name="connsiteY26" fmla="*/ 1327150 h 1406525"/>
                <a:gd name="connsiteX27" fmla="*/ 42862 w 944562"/>
                <a:gd name="connsiteY27" fmla="*/ 1228725 h 1406525"/>
                <a:gd name="connsiteX28" fmla="*/ 20637 w 944562"/>
                <a:gd name="connsiteY28" fmla="*/ 1160463 h 1406525"/>
                <a:gd name="connsiteX29" fmla="*/ 0 w 944562"/>
                <a:gd name="connsiteY29" fmla="*/ 1063625 h 1406525"/>
                <a:gd name="connsiteX30" fmla="*/ 11112 w 944562"/>
                <a:gd name="connsiteY30" fmla="*/ 993775 h 1406525"/>
                <a:gd name="connsiteX31" fmla="*/ 49212 w 944562"/>
                <a:gd name="connsiteY31" fmla="*/ 922338 h 1406525"/>
                <a:gd name="connsiteX32" fmla="*/ 90487 w 944562"/>
                <a:gd name="connsiteY32" fmla="*/ 858838 h 1406525"/>
                <a:gd name="connsiteX33" fmla="*/ 177800 w 944562"/>
                <a:gd name="connsiteY33" fmla="*/ 825500 h 1406525"/>
                <a:gd name="connsiteX34" fmla="*/ 230187 w 944562"/>
                <a:gd name="connsiteY34" fmla="*/ 819150 h 1406525"/>
                <a:gd name="connsiteX35" fmla="*/ 279400 w 944562"/>
                <a:gd name="connsiteY35" fmla="*/ 823913 h 1406525"/>
                <a:gd name="connsiteX36" fmla="*/ 344487 w 944562"/>
                <a:gd name="connsiteY36" fmla="*/ 846138 h 1406525"/>
                <a:gd name="connsiteX37" fmla="*/ 398462 w 944562"/>
                <a:gd name="connsiteY37" fmla="*/ 858838 h 1406525"/>
                <a:gd name="connsiteX38" fmla="*/ 428625 w 944562"/>
                <a:gd name="connsiteY38" fmla="*/ 950913 h 1406525"/>
                <a:gd name="connsiteX39" fmla="*/ 427037 w 944562"/>
                <a:gd name="connsiteY39" fmla="*/ 987425 h 1406525"/>
                <a:gd name="connsiteX40" fmla="*/ 407987 w 944562"/>
                <a:gd name="connsiteY40" fmla="*/ 1017588 h 1406525"/>
                <a:gd name="connsiteX41" fmla="*/ 376237 w 944562"/>
                <a:gd name="connsiteY41" fmla="*/ 1038225 h 1406525"/>
                <a:gd name="connsiteX42" fmla="*/ 347662 w 944562"/>
                <a:gd name="connsiteY42" fmla="*/ 1084263 h 1406525"/>
                <a:gd name="connsiteX43" fmla="*/ 366712 w 944562"/>
                <a:gd name="connsiteY43" fmla="*/ 1144588 h 1406525"/>
                <a:gd name="connsiteX44" fmla="*/ 407987 w 944562"/>
                <a:gd name="connsiteY44" fmla="*/ 1163638 h 1406525"/>
                <a:gd name="connsiteX45" fmla="*/ 446087 w 944562"/>
                <a:gd name="connsiteY45" fmla="*/ 1163638 h 1406525"/>
                <a:gd name="connsiteX46" fmla="*/ 488950 w 944562"/>
                <a:gd name="connsiteY46" fmla="*/ 1152525 h 1406525"/>
                <a:gd name="connsiteX47" fmla="*/ 525462 w 944562"/>
                <a:gd name="connsiteY47" fmla="*/ 1135063 h 1406525"/>
                <a:gd name="connsiteX48" fmla="*/ 563562 w 944562"/>
                <a:gd name="connsiteY48" fmla="*/ 1090613 h 1406525"/>
                <a:gd name="connsiteX49" fmla="*/ 587375 w 944562"/>
                <a:gd name="connsiteY49" fmla="*/ 1020763 h 1406525"/>
                <a:gd name="connsiteX50" fmla="*/ 592137 w 944562"/>
                <a:gd name="connsiteY50" fmla="*/ 949325 h 1406525"/>
                <a:gd name="connsiteX51" fmla="*/ 590550 w 944562"/>
                <a:gd name="connsiteY51" fmla="*/ 896938 h 1406525"/>
                <a:gd name="connsiteX52" fmla="*/ 561975 w 944562"/>
                <a:gd name="connsiteY52" fmla="*/ 827088 h 1406525"/>
                <a:gd name="connsiteX53" fmla="*/ 539750 w 944562"/>
                <a:gd name="connsiteY53" fmla="*/ 790575 h 1406525"/>
                <a:gd name="connsiteX54" fmla="*/ 495300 w 944562"/>
                <a:gd name="connsiteY54" fmla="*/ 760413 h 1406525"/>
                <a:gd name="connsiteX55" fmla="*/ 428625 w 944562"/>
                <a:gd name="connsiteY55" fmla="*/ 733425 h 1406525"/>
                <a:gd name="connsiteX56" fmla="*/ 384175 w 944562"/>
                <a:gd name="connsiteY56" fmla="*/ 714375 h 1406525"/>
                <a:gd name="connsiteX57" fmla="*/ 344487 w 944562"/>
                <a:gd name="connsiteY57" fmla="*/ 695325 h 1406525"/>
                <a:gd name="connsiteX58" fmla="*/ 327025 w 944562"/>
                <a:gd name="connsiteY58" fmla="*/ 673100 h 1406525"/>
                <a:gd name="connsiteX59" fmla="*/ 319087 w 944562"/>
                <a:gd name="connsiteY59" fmla="*/ 647700 h 1406525"/>
                <a:gd name="connsiteX60" fmla="*/ 331787 w 944562"/>
                <a:gd name="connsiteY60" fmla="*/ 612775 h 1406525"/>
                <a:gd name="connsiteX61" fmla="*/ 368300 w 944562"/>
                <a:gd name="connsiteY61" fmla="*/ 585788 h 1406525"/>
                <a:gd name="connsiteX62" fmla="*/ 417512 w 944562"/>
                <a:gd name="connsiteY62" fmla="*/ 554038 h 1406525"/>
                <a:gd name="connsiteX63" fmla="*/ 492125 w 944562"/>
                <a:gd name="connsiteY63" fmla="*/ 500063 h 1406525"/>
                <a:gd name="connsiteX64" fmla="*/ 517525 w 944562"/>
                <a:gd name="connsiteY64" fmla="*/ 463550 h 1406525"/>
                <a:gd name="connsiteX65" fmla="*/ 542925 w 944562"/>
                <a:gd name="connsiteY65" fmla="*/ 428625 h 1406525"/>
                <a:gd name="connsiteX66" fmla="*/ 560387 w 944562"/>
                <a:gd name="connsiteY66" fmla="*/ 350838 h 1406525"/>
                <a:gd name="connsiteX67" fmla="*/ 550862 w 944562"/>
                <a:gd name="connsiteY67" fmla="*/ 285750 h 1406525"/>
                <a:gd name="connsiteX68" fmla="*/ 544512 w 944562"/>
                <a:gd name="connsiteY68" fmla="*/ 246063 h 1406525"/>
                <a:gd name="connsiteX69" fmla="*/ 531812 w 944562"/>
                <a:gd name="connsiteY69" fmla="*/ 219075 h 1406525"/>
                <a:gd name="connsiteX70" fmla="*/ 523875 w 944562"/>
                <a:gd name="connsiteY70" fmla="*/ 198438 h 1406525"/>
                <a:gd name="connsiteX71" fmla="*/ 500062 w 944562"/>
                <a:gd name="connsiteY71" fmla="*/ 182563 h 1406525"/>
                <a:gd name="connsiteX72" fmla="*/ 450850 w 944562"/>
                <a:gd name="connsiteY72" fmla="*/ 168275 h 1406525"/>
                <a:gd name="connsiteX73" fmla="*/ 411162 w 944562"/>
                <a:gd name="connsiteY73" fmla="*/ 196850 h 1406525"/>
                <a:gd name="connsiteX74" fmla="*/ 401637 w 944562"/>
                <a:gd name="connsiteY74" fmla="*/ 234950 h 1406525"/>
                <a:gd name="connsiteX75" fmla="*/ 411162 w 944562"/>
                <a:gd name="connsiteY75" fmla="*/ 274638 h 1406525"/>
                <a:gd name="connsiteX76" fmla="*/ 417512 w 944562"/>
                <a:gd name="connsiteY76" fmla="*/ 319088 h 1406525"/>
                <a:gd name="connsiteX77" fmla="*/ 409575 w 944562"/>
                <a:gd name="connsiteY77" fmla="*/ 358775 h 1406525"/>
                <a:gd name="connsiteX78" fmla="*/ 396875 w 944562"/>
                <a:gd name="connsiteY78" fmla="*/ 409575 h 1406525"/>
                <a:gd name="connsiteX79" fmla="*/ 357187 w 944562"/>
                <a:gd name="connsiteY79" fmla="*/ 444500 h 1406525"/>
                <a:gd name="connsiteX80" fmla="*/ 306387 w 944562"/>
                <a:gd name="connsiteY80" fmla="*/ 477838 h 1406525"/>
                <a:gd name="connsiteX81" fmla="*/ 241300 w 944562"/>
                <a:gd name="connsiteY81" fmla="*/ 495300 h 1406525"/>
                <a:gd name="connsiteX82" fmla="*/ 165100 w 944562"/>
                <a:gd name="connsiteY82" fmla="*/ 501650 h 1406525"/>
                <a:gd name="connsiteX83" fmla="*/ 111125 w 944562"/>
                <a:gd name="connsiteY83" fmla="*/ 473075 h 1406525"/>
                <a:gd name="connsiteX84" fmla="*/ 69850 w 944562"/>
                <a:gd name="connsiteY84" fmla="*/ 414338 h 1406525"/>
                <a:gd name="connsiteX85" fmla="*/ 50800 w 944562"/>
                <a:gd name="connsiteY85" fmla="*/ 344488 h 1406525"/>
                <a:gd name="connsiteX86" fmla="*/ 50800 w 944562"/>
                <a:gd name="connsiteY86" fmla="*/ 328613 h 1406525"/>
                <a:gd name="connsiteX87" fmla="*/ 57150 w 944562"/>
                <a:gd name="connsiteY87" fmla="*/ 254000 h 1406525"/>
                <a:gd name="connsiteX88" fmla="*/ 66675 w 944562"/>
                <a:gd name="connsiteY88" fmla="*/ 153988 h 1406525"/>
                <a:gd name="connsiteX0" fmla="*/ 66675 w 944562"/>
                <a:gd name="connsiteY0" fmla="*/ 153988 h 1406525"/>
                <a:gd name="connsiteX1" fmla="*/ 161925 w 944562"/>
                <a:gd name="connsiteY1" fmla="*/ 68263 h 1406525"/>
                <a:gd name="connsiteX2" fmla="*/ 271462 w 944562"/>
                <a:gd name="connsiteY2" fmla="*/ 15875 h 1406525"/>
                <a:gd name="connsiteX3" fmla="*/ 436562 w 944562"/>
                <a:gd name="connsiteY3" fmla="*/ 0 h 1406525"/>
                <a:gd name="connsiteX4" fmla="*/ 579437 w 944562"/>
                <a:gd name="connsiteY4" fmla="*/ 7938 h 1406525"/>
                <a:gd name="connsiteX5" fmla="*/ 676275 w 944562"/>
                <a:gd name="connsiteY5" fmla="*/ 44450 h 1406525"/>
                <a:gd name="connsiteX6" fmla="*/ 800100 w 944562"/>
                <a:gd name="connsiteY6" fmla="*/ 114300 h 1406525"/>
                <a:gd name="connsiteX7" fmla="*/ 866775 w 944562"/>
                <a:gd name="connsiteY7" fmla="*/ 220663 h 1406525"/>
                <a:gd name="connsiteX8" fmla="*/ 898525 w 944562"/>
                <a:gd name="connsiteY8" fmla="*/ 303213 h 1406525"/>
                <a:gd name="connsiteX9" fmla="*/ 885825 w 944562"/>
                <a:gd name="connsiteY9" fmla="*/ 433388 h 1406525"/>
                <a:gd name="connsiteX10" fmla="*/ 849312 w 944562"/>
                <a:gd name="connsiteY10" fmla="*/ 495300 h 1406525"/>
                <a:gd name="connsiteX11" fmla="*/ 809625 w 944562"/>
                <a:gd name="connsiteY11" fmla="*/ 531813 h 1406525"/>
                <a:gd name="connsiteX12" fmla="*/ 766762 w 944562"/>
                <a:gd name="connsiteY12" fmla="*/ 587375 h 1406525"/>
                <a:gd name="connsiteX13" fmla="*/ 752475 w 944562"/>
                <a:gd name="connsiteY13" fmla="*/ 614363 h 1406525"/>
                <a:gd name="connsiteX14" fmla="*/ 750887 w 944562"/>
                <a:gd name="connsiteY14" fmla="*/ 639763 h 1406525"/>
                <a:gd name="connsiteX15" fmla="*/ 768350 w 944562"/>
                <a:gd name="connsiteY15" fmla="*/ 669925 h 1406525"/>
                <a:gd name="connsiteX16" fmla="*/ 833437 w 944562"/>
                <a:gd name="connsiteY16" fmla="*/ 730250 h 1406525"/>
                <a:gd name="connsiteX17" fmla="*/ 903287 w 944562"/>
                <a:gd name="connsiteY17" fmla="*/ 811213 h 1406525"/>
                <a:gd name="connsiteX18" fmla="*/ 944562 w 944562"/>
                <a:gd name="connsiteY18" fmla="*/ 925513 h 1406525"/>
                <a:gd name="connsiteX19" fmla="*/ 936625 w 944562"/>
                <a:gd name="connsiteY19" fmla="*/ 1033463 h 1406525"/>
                <a:gd name="connsiteX20" fmla="*/ 909637 w 944562"/>
                <a:gd name="connsiteY20" fmla="*/ 1150938 h 1406525"/>
                <a:gd name="connsiteX21" fmla="*/ 838200 w 944562"/>
                <a:gd name="connsiteY21" fmla="*/ 1241425 h 1406525"/>
                <a:gd name="connsiteX22" fmla="*/ 687387 w 944562"/>
                <a:gd name="connsiteY22" fmla="*/ 1360488 h 1406525"/>
                <a:gd name="connsiteX23" fmla="*/ 542925 w 944562"/>
                <a:gd name="connsiteY23" fmla="*/ 1404938 h 1406525"/>
                <a:gd name="connsiteX24" fmla="*/ 393700 w 944562"/>
                <a:gd name="connsiteY24" fmla="*/ 1406525 h 1406525"/>
                <a:gd name="connsiteX25" fmla="*/ 263525 w 944562"/>
                <a:gd name="connsiteY25" fmla="*/ 1379538 h 1406525"/>
                <a:gd name="connsiteX26" fmla="*/ 149225 w 944562"/>
                <a:gd name="connsiteY26" fmla="*/ 1327150 h 1406525"/>
                <a:gd name="connsiteX27" fmla="*/ 42862 w 944562"/>
                <a:gd name="connsiteY27" fmla="*/ 1228725 h 1406525"/>
                <a:gd name="connsiteX28" fmla="*/ 20637 w 944562"/>
                <a:gd name="connsiteY28" fmla="*/ 1160463 h 1406525"/>
                <a:gd name="connsiteX29" fmla="*/ 0 w 944562"/>
                <a:gd name="connsiteY29" fmla="*/ 1063625 h 1406525"/>
                <a:gd name="connsiteX30" fmla="*/ 11112 w 944562"/>
                <a:gd name="connsiteY30" fmla="*/ 993775 h 1406525"/>
                <a:gd name="connsiteX31" fmla="*/ 49212 w 944562"/>
                <a:gd name="connsiteY31" fmla="*/ 922338 h 1406525"/>
                <a:gd name="connsiteX32" fmla="*/ 90487 w 944562"/>
                <a:gd name="connsiteY32" fmla="*/ 858838 h 1406525"/>
                <a:gd name="connsiteX33" fmla="*/ 177800 w 944562"/>
                <a:gd name="connsiteY33" fmla="*/ 825500 h 1406525"/>
                <a:gd name="connsiteX34" fmla="*/ 230187 w 944562"/>
                <a:gd name="connsiteY34" fmla="*/ 819150 h 1406525"/>
                <a:gd name="connsiteX35" fmla="*/ 279400 w 944562"/>
                <a:gd name="connsiteY35" fmla="*/ 823913 h 1406525"/>
                <a:gd name="connsiteX36" fmla="*/ 344487 w 944562"/>
                <a:gd name="connsiteY36" fmla="*/ 846138 h 1406525"/>
                <a:gd name="connsiteX37" fmla="*/ 400049 w 944562"/>
                <a:gd name="connsiteY37" fmla="*/ 881063 h 1406525"/>
                <a:gd name="connsiteX38" fmla="*/ 428625 w 944562"/>
                <a:gd name="connsiteY38" fmla="*/ 950913 h 1406525"/>
                <a:gd name="connsiteX39" fmla="*/ 427037 w 944562"/>
                <a:gd name="connsiteY39" fmla="*/ 987425 h 1406525"/>
                <a:gd name="connsiteX40" fmla="*/ 407987 w 944562"/>
                <a:gd name="connsiteY40" fmla="*/ 1017588 h 1406525"/>
                <a:gd name="connsiteX41" fmla="*/ 376237 w 944562"/>
                <a:gd name="connsiteY41" fmla="*/ 1038225 h 1406525"/>
                <a:gd name="connsiteX42" fmla="*/ 347662 w 944562"/>
                <a:gd name="connsiteY42" fmla="*/ 1084263 h 1406525"/>
                <a:gd name="connsiteX43" fmla="*/ 366712 w 944562"/>
                <a:gd name="connsiteY43" fmla="*/ 1144588 h 1406525"/>
                <a:gd name="connsiteX44" fmla="*/ 407987 w 944562"/>
                <a:gd name="connsiteY44" fmla="*/ 1163638 h 1406525"/>
                <a:gd name="connsiteX45" fmla="*/ 446087 w 944562"/>
                <a:gd name="connsiteY45" fmla="*/ 1163638 h 1406525"/>
                <a:gd name="connsiteX46" fmla="*/ 488950 w 944562"/>
                <a:gd name="connsiteY46" fmla="*/ 1152525 h 1406525"/>
                <a:gd name="connsiteX47" fmla="*/ 525462 w 944562"/>
                <a:gd name="connsiteY47" fmla="*/ 1135063 h 1406525"/>
                <a:gd name="connsiteX48" fmla="*/ 563562 w 944562"/>
                <a:gd name="connsiteY48" fmla="*/ 1090613 h 1406525"/>
                <a:gd name="connsiteX49" fmla="*/ 587375 w 944562"/>
                <a:gd name="connsiteY49" fmla="*/ 1020763 h 1406525"/>
                <a:gd name="connsiteX50" fmla="*/ 592137 w 944562"/>
                <a:gd name="connsiteY50" fmla="*/ 949325 h 1406525"/>
                <a:gd name="connsiteX51" fmla="*/ 590550 w 944562"/>
                <a:gd name="connsiteY51" fmla="*/ 896938 h 1406525"/>
                <a:gd name="connsiteX52" fmla="*/ 561975 w 944562"/>
                <a:gd name="connsiteY52" fmla="*/ 827088 h 1406525"/>
                <a:gd name="connsiteX53" fmla="*/ 539750 w 944562"/>
                <a:gd name="connsiteY53" fmla="*/ 790575 h 1406525"/>
                <a:gd name="connsiteX54" fmla="*/ 495300 w 944562"/>
                <a:gd name="connsiteY54" fmla="*/ 760413 h 1406525"/>
                <a:gd name="connsiteX55" fmla="*/ 428625 w 944562"/>
                <a:gd name="connsiteY55" fmla="*/ 733425 h 1406525"/>
                <a:gd name="connsiteX56" fmla="*/ 384175 w 944562"/>
                <a:gd name="connsiteY56" fmla="*/ 714375 h 1406525"/>
                <a:gd name="connsiteX57" fmla="*/ 344487 w 944562"/>
                <a:gd name="connsiteY57" fmla="*/ 695325 h 1406525"/>
                <a:gd name="connsiteX58" fmla="*/ 327025 w 944562"/>
                <a:gd name="connsiteY58" fmla="*/ 673100 h 1406525"/>
                <a:gd name="connsiteX59" fmla="*/ 319087 w 944562"/>
                <a:gd name="connsiteY59" fmla="*/ 647700 h 1406525"/>
                <a:gd name="connsiteX60" fmla="*/ 331787 w 944562"/>
                <a:gd name="connsiteY60" fmla="*/ 612775 h 1406525"/>
                <a:gd name="connsiteX61" fmla="*/ 368300 w 944562"/>
                <a:gd name="connsiteY61" fmla="*/ 585788 h 1406525"/>
                <a:gd name="connsiteX62" fmla="*/ 417512 w 944562"/>
                <a:gd name="connsiteY62" fmla="*/ 554038 h 1406525"/>
                <a:gd name="connsiteX63" fmla="*/ 492125 w 944562"/>
                <a:gd name="connsiteY63" fmla="*/ 500063 h 1406525"/>
                <a:gd name="connsiteX64" fmla="*/ 517525 w 944562"/>
                <a:gd name="connsiteY64" fmla="*/ 463550 h 1406525"/>
                <a:gd name="connsiteX65" fmla="*/ 542925 w 944562"/>
                <a:gd name="connsiteY65" fmla="*/ 428625 h 1406525"/>
                <a:gd name="connsiteX66" fmla="*/ 560387 w 944562"/>
                <a:gd name="connsiteY66" fmla="*/ 350838 h 1406525"/>
                <a:gd name="connsiteX67" fmla="*/ 550862 w 944562"/>
                <a:gd name="connsiteY67" fmla="*/ 285750 h 1406525"/>
                <a:gd name="connsiteX68" fmla="*/ 544512 w 944562"/>
                <a:gd name="connsiteY68" fmla="*/ 246063 h 1406525"/>
                <a:gd name="connsiteX69" fmla="*/ 531812 w 944562"/>
                <a:gd name="connsiteY69" fmla="*/ 219075 h 1406525"/>
                <a:gd name="connsiteX70" fmla="*/ 523875 w 944562"/>
                <a:gd name="connsiteY70" fmla="*/ 198438 h 1406525"/>
                <a:gd name="connsiteX71" fmla="*/ 500062 w 944562"/>
                <a:gd name="connsiteY71" fmla="*/ 182563 h 1406525"/>
                <a:gd name="connsiteX72" fmla="*/ 450850 w 944562"/>
                <a:gd name="connsiteY72" fmla="*/ 168275 h 1406525"/>
                <a:gd name="connsiteX73" fmla="*/ 411162 w 944562"/>
                <a:gd name="connsiteY73" fmla="*/ 196850 h 1406525"/>
                <a:gd name="connsiteX74" fmla="*/ 401637 w 944562"/>
                <a:gd name="connsiteY74" fmla="*/ 234950 h 1406525"/>
                <a:gd name="connsiteX75" fmla="*/ 411162 w 944562"/>
                <a:gd name="connsiteY75" fmla="*/ 274638 h 1406525"/>
                <a:gd name="connsiteX76" fmla="*/ 417512 w 944562"/>
                <a:gd name="connsiteY76" fmla="*/ 319088 h 1406525"/>
                <a:gd name="connsiteX77" fmla="*/ 409575 w 944562"/>
                <a:gd name="connsiteY77" fmla="*/ 358775 h 1406525"/>
                <a:gd name="connsiteX78" fmla="*/ 396875 w 944562"/>
                <a:gd name="connsiteY78" fmla="*/ 409575 h 1406525"/>
                <a:gd name="connsiteX79" fmla="*/ 357187 w 944562"/>
                <a:gd name="connsiteY79" fmla="*/ 444500 h 1406525"/>
                <a:gd name="connsiteX80" fmla="*/ 306387 w 944562"/>
                <a:gd name="connsiteY80" fmla="*/ 477838 h 1406525"/>
                <a:gd name="connsiteX81" fmla="*/ 241300 w 944562"/>
                <a:gd name="connsiteY81" fmla="*/ 495300 h 1406525"/>
                <a:gd name="connsiteX82" fmla="*/ 165100 w 944562"/>
                <a:gd name="connsiteY82" fmla="*/ 501650 h 1406525"/>
                <a:gd name="connsiteX83" fmla="*/ 111125 w 944562"/>
                <a:gd name="connsiteY83" fmla="*/ 473075 h 1406525"/>
                <a:gd name="connsiteX84" fmla="*/ 69850 w 944562"/>
                <a:gd name="connsiteY84" fmla="*/ 414338 h 1406525"/>
                <a:gd name="connsiteX85" fmla="*/ 50800 w 944562"/>
                <a:gd name="connsiteY85" fmla="*/ 344488 h 1406525"/>
                <a:gd name="connsiteX86" fmla="*/ 50800 w 944562"/>
                <a:gd name="connsiteY86" fmla="*/ 328613 h 1406525"/>
                <a:gd name="connsiteX87" fmla="*/ 57150 w 944562"/>
                <a:gd name="connsiteY87" fmla="*/ 254000 h 1406525"/>
                <a:gd name="connsiteX88" fmla="*/ 66675 w 944562"/>
                <a:gd name="connsiteY88" fmla="*/ 153988 h 1406525"/>
                <a:gd name="connsiteX0" fmla="*/ 84137 w 944562"/>
                <a:gd name="connsiteY0" fmla="*/ 155576 h 1406525"/>
                <a:gd name="connsiteX1" fmla="*/ 161925 w 944562"/>
                <a:gd name="connsiteY1" fmla="*/ 68263 h 1406525"/>
                <a:gd name="connsiteX2" fmla="*/ 271462 w 944562"/>
                <a:gd name="connsiteY2" fmla="*/ 15875 h 1406525"/>
                <a:gd name="connsiteX3" fmla="*/ 436562 w 944562"/>
                <a:gd name="connsiteY3" fmla="*/ 0 h 1406525"/>
                <a:gd name="connsiteX4" fmla="*/ 579437 w 944562"/>
                <a:gd name="connsiteY4" fmla="*/ 7938 h 1406525"/>
                <a:gd name="connsiteX5" fmla="*/ 676275 w 944562"/>
                <a:gd name="connsiteY5" fmla="*/ 44450 h 1406525"/>
                <a:gd name="connsiteX6" fmla="*/ 800100 w 944562"/>
                <a:gd name="connsiteY6" fmla="*/ 114300 h 1406525"/>
                <a:gd name="connsiteX7" fmla="*/ 866775 w 944562"/>
                <a:gd name="connsiteY7" fmla="*/ 220663 h 1406525"/>
                <a:gd name="connsiteX8" fmla="*/ 898525 w 944562"/>
                <a:gd name="connsiteY8" fmla="*/ 303213 h 1406525"/>
                <a:gd name="connsiteX9" fmla="*/ 885825 w 944562"/>
                <a:gd name="connsiteY9" fmla="*/ 433388 h 1406525"/>
                <a:gd name="connsiteX10" fmla="*/ 849312 w 944562"/>
                <a:gd name="connsiteY10" fmla="*/ 495300 h 1406525"/>
                <a:gd name="connsiteX11" fmla="*/ 809625 w 944562"/>
                <a:gd name="connsiteY11" fmla="*/ 531813 h 1406525"/>
                <a:gd name="connsiteX12" fmla="*/ 766762 w 944562"/>
                <a:gd name="connsiteY12" fmla="*/ 587375 h 1406525"/>
                <a:gd name="connsiteX13" fmla="*/ 752475 w 944562"/>
                <a:gd name="connsiteY13" fmla="*/ 614363 h 1406525"/>
                <a:gd name="connsiteX14" fmla="*/ 750887 w 944562"/>
                <a:gd name="connsiteY14" fmla="*/ 639763 h 1406525"/>
                <a:gd name="connsiteX15" fmla="*/ 768350 w 944562"/>
                <a:gd name="connsiteY15" fmla="*/ 669925 h 1406525"/>
                <a:gd name="connsiteX16" fmla="*/ 833437 w 944562"/>
                <a:gd name="connsiteY16" fmla="*/ 730250 h 1406525"/>
                <a:gd name="connsiteX17" fmla="*/ 903287 w 944562"/>
                <a:gd name="connsiteY17" fmla="*/ 811213 h 1406525"/>
                <a:gd name="connsiteX18" fmla="*/ 944562 w 944562"/>
                <a:gd name="connsiteY18" fmla="*/ 925513 h 1406525"/>
                <a:gd name="connsiteX19" fmla="*/ 936625 w 944562"/>
                <a:gd name="connsiteY19" fmla="*/ 1033463 h 1406525"/>
                <a:gd name="connsiteX20" fmla="*/ 909637 w 944562"/>
                <a:gd name="connsiteY20" fmla="*/ 1150938 h 1406525"/>
                <a:gd name="connsiteX21" fmla="*/ 838200 w 944562"/>
                <a:gd name="connsiteY21" fmla="*/ 1241425 h 1406525"/>
                <a:gd name="connsiteX22" fmla="*/ 687387 w 944562"/>
                <a:gd name="connsiteY22" fmla="*/ 1360488 h 1406525"/>
                <a:gd name="connsiteX23" fmla="*/ 542925 w 944562"/>
                <a:gd name="connsiteY23" fmla="*/ 1404938 h 1406525"/>
                <a:gd name="connsiteX24" fmla="*/ 393700 w 944562"/>
                <a:gd name="connsiteY24" fmla="*/ 1406525 h 1406525"/>
                <a:gd name="connsiteX25" fmla="*/ 263525 w 944562"/>
                <a:gd name="connsiteY25" fmla="*/ 1379538 h 1406525"/>
                <a:gd name="connsiteX26" fmla="*/ 149225 w 944562"/>
                <a:gd name="connsiteY26" fmla="*/ 1327150 h 1406525"/>
                <a:gd name="connsiteX27" fmla="*/ 42862 w 944562"/>
                <a:gd name="connsiteY27" fmla="*/ 1228725 h 1406525"/>
                <a:gd name="connsiteX28" fmla="*/ 20637 w 944562"/>
                <a:gd name="connsiteY28" fmla="*/ 1160463 h 1406525"/>
                <a:gd name="connsiteX29" fmla="*/ 0 w 944562"/>
                <a:gd name="connsiteY29" fmla="*/ 1063625 h 1406525"/>
                <a:gd name="connsiteX30" fmla="*/ 11112 w 944562"/>
                <a:gd name="connsiteY30" fmla="*/ 993775 h 1406525"/>
                <a:gd name="connsiteX31" fmla="*/ 49212 w 944562"/>
                <a:gd name="connsiteY31" fmla="*/ 922338 h 1406525"/>
                <a:gd name="connsiteX32" fmla="*/ 90487 w 944562"/>
                <a:gd name="connsiteY32" fmla="*/ 858838 h 1406525"/>
                <a:gd name="connsiteX33" fmla="*/ 177800 w 944562"/>
                <a:gd name="connsiteY33" fmla="*/ 825500 h 1406525"/>
                <a:gd name="connsiteX34" fmla="*/ 230187 w 944562"/>
                <a:gd name="connsiteY34" fmla="*/ 819150 h 1406525"/>
                <a:gd name="connsiteX35" fmla="*/ 279400 w 944562"/>
                <a:gd name="connsiteY35" fmla="*/ 823913 h 1406525"/>
                <a:gd name="connsiteX36" fmla="*/ 344487 w 944562"/>
                <a:gd name="connsiteY36" fmla="*/ 846138 h 1406525"/>
                <a:gd name="connsiteX37" fmla="*/ 400049 w 944562"/>
                <a:gd name="connsiteY37" fmla="*/ 881063 h 1406525"/>
                <a:gd name="connsiteX38" fmla="*/ 428625 w 944562"/>
                <a:gd name="connsiteY38" fmla="*/ 950913 h 1406525"/>
                <a:gd name="connsiteX39" fmla="*/ 427037 w 944562"/>
                <a:gd name="connsiteY39" fmla="*/ 987425 h 1406525"/>
                <a:gd name="connsiteX40" fmla="*/ 407987 w 944562"/>
                <a:gd name="connsiteY40" fmla="*/ 1017588 h 1406525"/>
                <a:gd name="connsiteX41" fmla="*/ 376237 w 944562"/>
                <a:gd name="connsiteY41" fmla="*/ 1038225 h 1406525"/>
                <a:gd name="connsiteX42" fmla="*/ 347662 w 944562"/>
                <a:gd name="connsiteY42" fmla="*/ 1084263 h 1406525"/>
                <a:gd name="connsiteX43" fmla="*/ 366712 w 944562"/>
                <a:gd name="connsiteY43" fmla="*/ 1144588 h 1406525"/>
                <a:gd name="connsiteX44" fmla="*/ 407987 w 944562"/>
                <a:gd name="connsiteY44" fmla="*/ 1163638 h 1406525"/>
                <a:gd name="connsiteX45" fmla="*/ 446087 w 944562"/>
                <a:gd name="connsiteY45" fmla="*/ 1163638 h 1406525"/>
                <a:gd name="connsiteX46" fmla="*/ 488950 w 944562"/>
                <a:gd name="connsiteY46" fmla="*/ 1152525 h 1406525"/>
                <a:gd name="connsiteX47" fmla="*/ 525462 w 944562"/>
                <a:gd name="connsiteY47" fmla="*/ 1135063 h 1406525"/>
                <a:gd name="connsiteX48" fmla="*/ 563562 w 944562"/>
                <a:gd name="connsiteY48" fmla="*/ 1090613 h 1406525"/>
                <a:gd name="connsiteX49" fmla="*/ 587375 w 944562"/>
                <a:gd name="connsiteY49" fmla="*/ 1020763 h 1406525"/>
                <a:gd name="connsiteX50" fmla="*/ 592137 w 944562"/>
                <a:gd name="connsiteY50" fmla="*/ 949325 h 1406525"/>
                <a:gd name="connsiteX51" fmla="*/ 590550 w 944562"/>
                <a:gd name="connsiteY51" fmla="*/ 896938 h 1406525"/>
                <a:gd name="connsiteX52" fmla="*/ 561975 w 944562"/>
                <a:gd name="connsiteY52" fmla="*/ 827088 h 1406525"/>
                <a:gd name="connsiteX53" fmla="*/ 539750 w 944562"/>
                <a:gd name="connsiteY53" fmla="*/ 790575 h 1406525"/>
                <a:gd name="connsiteX54" fmla="*/ 495300 w 944562"/>
                <a:gd name="connsiteY54" fmla="*/ 760413 h 1406525"/>
                <a:gd name="connsiteX55" fmla="*/ 428625 w 944562"/>
                <a:gd name="connsiteY55" fmla="*/ 733425 h 1406525"/>
                <a:gd name="connsiteX56" fmla="*/ 384175 w 944562"/>
                <a:gd name="connsiteY56" fmla="*/ 714375 h 1406525"/>
                <a:gd name="connsiteX57" fmla="*/ 344487 w 944562"/>
                <a:gd name="connsiteY57" fmla="*/ 695325 h 1406525"/>
                <a:gd name="connsiteX58" fmla="*/ 327025 w 944562"/>
                <a:gd name="connsiteY58" fmla="*/ 673100 h 1406525"/>
                <a:gd name="connsiteX59" fmla="*/ 319087 w 944562"/>
                <a:gd name="connsiteY59" fmla="*/ 647700 h 1406525"/>
                <a:gd name="connsiteX60" fmla="*/ 331787 w 944562"/>
                <a:gd name="connsiteY60" fmla="*/ 612775 h 1406525"/>
                <a:gd name="connsiteX61" fmla="*/ 368300 w 944562"/>
                <a:gd name="connsiteY61" fmla="*/ 585788 h 1406525"/>
                <a:gd name="connsiteX62" fmla="*/ 417512 w 944562"/>
                <a:gd name="connsiteY62" fmla="*/ 554038 h 1406525"/>
                <a:gd name="connsiteX63" fmla="*/ 492125 w 944562"/>
                <a:gd name="connsiteY63" fmla="*/ 500063 h 1406525"/>
                <a:gd name="connsiteX64" fmla="*/ 517525 w 944562"/>
                <a:gd name="connsiteY64" fmla="*/ 463550 h 1406525"/>
                <a:gd name="connsiteX65" fmla="*/ 542925 w 944562"/>
                <a:gd name="connsiteY65" fmla="*/ 428625 h 1406525"/>
                <a:gd name="connsiteX66" fmla="*/ 560387 w 944562"/>
                <a:gd name="connsiteY66" fmla="*/ 350838 h 1406525"/>
                <a:gd name="connsiteX67" fmla="*/ 550862 w 944562"/>
                <a:gd name="connsiteY67" fmla="*/ 285750 h 1406525"/>
                <a:gd name="connsiteX68" fmla="*/ 544512 w 944562"/>
                <a:gd name="connsiteY68" fmla="*/ 246063 h 1406525"/>
                <a:gd name="connsiteX69" fmla="*/ 531812 w 944562"/>
                <a:gd name="connsiteY69" fmla="*/ 219075 h 1406525"/>
                <a:gd name="connsiteX70" fmla="*/ 523875 w 944562"/>
                <a:gd name="connsiteY70" fmla="*/ 198438 h 1406525"/>
                <a:gd name="connsiteX71" fmla="*/ 500062 w 944562"/>
                <a:gd name="connsiteY71" fmla="*/ 182563 h 1406525"/>
                <a:gd name="connsiteX72" fmla="*/ 450850 w 944562"/>
                <a:gd name="connsiteY72" fmla="*/ 168275 h 1406525"/>
                <a:gd name="connsiteX73" fmla="*/ 411162 w 944562"/>
                <a:gd name="connsiteY73" fmla="*/ 196850 h 1406525"/>
                <a:gd name="connsiteX74" fmla="*/ 401637 w 944562"/>
                <a:gd name="connsiteY74" fmla="*/ 234950 h 1406525"/>
                <a:gd name="connsiteX75" fmla="*/ 411162 w 944562"/>
                <a:gd name="connsiteY75" fmla="*/ 274638 h 1406525"/>
                <a:gd name="connsiteX76" fmla="*/ 417512 w 944562"/>
                <a:gd name="connsiteY76" fmla="*/ 319088 h 1406525"/>
                <a:gd name="connsiteX77" fmla="*/ 409575 w 944562"/>
                <a:gd name="connsiteY77" fmla="*/ 358775 h 1406525"/>
                <a:gd name="connsiteX78" fmla="*/ 396875 w 944562"/>
                <a:gd name="connsiteY78" fmla="*/ 409575 h 1406525"/>
                <a:gd name="connsiteX79" fmla="*/ 357187 w 944562"/>
                <a:gd name="connsiteY79" fmla="*/ 444500 h 1406525"/>
                <a:gd name="connsiteX80" fmla="*/ 306387 w 944562"/>
                <a:gd name="connsiteY80" fmla="*/ 477838 h 1406525"/>
                <a:gd name="connsiteX81" fmla="*/ 241300 w 944562"/>
                <a:gd name="connsiteY81" fmla="*/ 495300 h 1406525"/>
                <a:gd name="connsiteX82" fmla="*/ 165100 w 944562"/>
                <a:gd name="connsiteY82" fmla="*/ 501650 h 1406525"/>
                <a:gd name="connsiteX83" fmla="*/ 111125 w 944562"/>
                <a:gd name="connsiteY83" fmla="*/ 473075 h 1406525"/>
                <a:gd name="connsiteX84" fmla="*/ 69850 w 944562"/>
                <a:gd name="connsiteY84" fmla="*/ 414338 h 1406525"/>
                <a:gd name="connsiteX85" fmla="*/ 50800 w 944562"/>
                <a:gd name="connsiteY85" fmla="*/ 344488 h 1406525"/>
                <a:gd name="connsiteX86" fmla="*/ 50800 w 944562"/>
                <a:gd name="connsiteY86" fmla="*/ 328613 h 1406525"/>
                <a:gd name="connsiteX87" fmla="*/ 57150 w 944562"/>
                <a:gd name="connsiteY87" fmla="*/ 254000 h 1406525"/>
                <a:gd name="connsiteX88" fmla="*/ 84137 w 944562"/>
                <a:gd name="connsiteY88" fmla="*/ 155576 h 14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944562" h="1406525">
                  <a:moveTo>
                    <a:pt x="84137" y="155576"/>
                  </a:moveTo>
                  <a:lnTo>
                    <a:pt x="161925" y="68263"/>
                  </a:lnTo>
                  <a:lnTo>
                    <a:pt x="271462" y="15875"/>
                  </a:lnTo>
                  <a:lnTo>
                    <a:pt x="436562" y="0"/>
                  </a:lnTo>
                  <a:lnTo>
                    <a:pt x="579437" y="7938"/>
                  </a:lnTo>
                  <a:lnTo>
                    <a:pt x="676275" y="44450"/>
                  </a:lnTo>
                  <a:lnTo>
                    <a:pt x="800100" y="114300"/>
                  </a:lnTo>
                  <a:lnTo>
                    <a:pt x="866775" y="220663"/>
                  </a:lnTo>
                  <a:lnTo>
                    <a:pt x="898525" y="303213"/>
                  </a:lnTo>
                  <a:lnTo>
                    <a:pt x="885825" y="433388"/>
                  </a:lnTo>
                  <a:lnTo>
                    <a:pt x="849312" y="495300"/>
                  </a:lnTo>
                  <a:lnTo>
                    <a:pt x="809625" y="531813"/>
                  </a:lnTo>
                  <a:lnTo>
                    <a:pt x="766762" y="587375"/>
                  </a:lnTo>
                  <a:lnTo>
                    <a:pt x="752475" y="614363"/>
                  </a:lnTo>
                  <a:cubicBezTo>
                    <a:pt x="751946" y="622830"/>
                    <a:pt x="751416" y="631296"/>
                    <a:pt x="750887" y="639763"/>
                  </a:cubicBezTo>
                  <a:lnTo>
                    <a:pt x="768350" y="669925"/>
                  </a:lnTo>
                  <a:lnTo>
                    <a:pt x="833437" y="730250"/>
                  </a:lnTo>
                  <a:lnTo>
                    <a:pt x="903287" y="811213"/>
                  </a:lnTo>
                  <a:lnTo>
                    <a:pt x="944562" y="925513"/>
                  </a:lnTo>
                  <a:lnTo>
                    <a:pt x="936625" y="1033463"/>
                  </a:lnTo>
                  <a:lnTo>
                    <a:pt x="909637" y="1150938"/>
                  </a:lnTo>
                  <a:lnTo>
                    <a:pt x="838200" y="1241425"/>
                  </a:lnTo>
                  <a:lnTo>
                    <a:pt x="687387" y="1360488"/>
                  </a:lnTo>
                  <a:lnTo>
                    <a:pt x="542925" y="1404938"/>
                  </a:lnTo>
                  <a:lnTo>
                    <a:pt x="393700" y="1406525"/>
                  </a:lnTo>
                  <a:lnTo>
                    <a:pt x="263525" y="1379538"/>
                  </a:lnTo>
                  <a:lnTo>
                    <a:pt x="149225" y="1327150"/>
                  </a:lnTo>
                  <a:lnTo>
                    <a:pt x="42862" y="1228725"/>
                  </a:lnTo>
                  <a:lnTo>
                    <a:pt x="20637" y="1160463"/>
                  </a:lnTo>
                  <a:lnTo>
                    <a:pt x="0" y="1063625"/>
                  </a:lnTo>
                  <a:lnTo>
                    <a:pt x="11112" y="993775"/>
                  </a:lnTo>
                  <a:lnTo>
                    <a:pt x="49212" y="922338"/>
                  </a:lnTo>
                  <a:lnTo>
                    <a:pt x="90487" y="858838"/>
                  </a:lnTo>
                  <a:lnTo>
                    <a:pt x="177800" y="825500"/>
                  </a:lnTo>
                  <a:lnTo>
                    <a:pt x="230187" y="819150"/>
                  </a:lnTo>
                  <a:lnTo>
                    <a:pt x="279400" y="823913"/>
                  </a:lnTo>
                  <a:lnTo>
                    <a:pt x="344487" y="846138"/>
                  </a:lnTo>
                  <a:lnTo>
                    <a:pt x="400049" y="881063"/>
                  </a:lnTo>
                  <a:cubicBezTo>
                    <a:pt x="410103" y="911755"/>
                    <a:pt x="418571" y="920221"/>
                    <a:pt x="428625" y="950913"/>
                  </a:cubicBezTo>
                  <a:cubicBezTo>
                    <a:pt x="428096" y="963084"/>
                    <a:pt x="427566" y="975254"/>
                    <a:pt x="427037" y="987425"/>
                  </a:cubicBezTo>
                  <a:lnTo>
                    <a:pt x="407987" y="1017588"/>
                  </a:lnTo>
                  <a:lnTo>
                    <a:pt x="376237" y="1038225"/>
                  </a:lnTo>
                  <a:lnTo>
                    <a:pt x="347662" y="1084263"/>
                  </a:lnTo>
                  <a:lnTo>
                    <a:pt x="366712" y="1144588"/>
                  </a:lnTo>
                  <a:lnTo>
                    <a:pt x="407987" y="1163638"/>
                  </a:lnTo>
                  <a:lnTo>
                    <a:pt x="446087" y="1163638"/>
                  </a:lnTo>
                  <a:lnTo>
                    <a:pt x="488950" y="1152525"/>
                  </a:lnTo>
                  <a:lnTo>
                    <a:pt x="525462" y="1135063"/>
                  </a:lnTo>
                  <a:lnTo>
                    <a:pt x="563562" y="1090613"/>
                  </a:lnTo>
                  <a:lnTo>
                    <a:pt x="587375" y="1020763"/>
                  </a:lnTo>
                  <a:lnTo>
                    <a:pt x="592137" y="949325"/>
                  </a:lnTo>
                  <a:lnTo>
                    <a:pt x="590550" y="896938"/>
                  </a:lnTo>
                  <a:lnTo>
                    <a:pt x="561975" y="827088"/>
                  </a:lnTo>
                  <a:lnTo>
                    <a:pt x="539750" y="790575"/>
                  </a:lnTo>
                  <a:lnTo>
                    <a:pt x="495300" y="760413"/>
                  </a:lnTo>
                  <a:lnTo>
                    <a:pt x="428625" y="733425"/>
                  </a:lnTo>
                  <a:lnTo>
                    <a:pt x="384175" y="714375"/>
                  </a:lnTo>
                  <a:lnTo>
                    <a:pt x="344487" y="695325"/>
                  </a:lnTo>
                  <a:lnTo>
                    <a:pt x="327025" y="673100"/>
                  </a:lnTo>
                  <a:lnTo>
                    <a:pt x="319087" y="647700"/>
                  </a:lnTo>
                  <a:lnTo>
                    <a:pt x="331787" y="612775"/>
                  </a:lnTo>
                  <a:lnTo>
                    <a:pt x="368300" y="585788"/>
                  </a:lnTo>
                  <a:lnTo>
                    <a:pt x="417512" y="554038"/>
                  </a:lnTo>
                  <a:lnTo>
                    <a:pt x="492125" y="500063"/>
                  </a:lnTo>
                  <a:lnTo>
                    <a:pt x="517525" y="463550"/>
                  </a:lnTo>
                  <a:lnTo>
                    <a:pt x="542925" y="428625"/>
                  </a:lnTo>
                  <a:lnTo>
                    <a:pt x="560387" y="350838"/>
                  </a:lnTo>
                  <a:lnTo>
                    <a:pt x="550862" y="285750"/>
                  </a:lnTo>
                  <a:lnTo>
                    <a:pt x="544512" y="246063"/>
                  </a:lnTo>
                  <a:lnTo>
                    <a:pt x="531812" y="219075"/>
                  </a:lnTo>
                  <a:lnTo>
                    <a:pt x="523875" y="198438"/>
                  </a:lnTo>
                  <a:lnTo>
                    <a:pt x="500062" y="182563"/>
                  </a:lnTo>
                  <a:lnTo>
                    <a:pt x="450850" y="168275"/>
                  </a:lnTo>
                  <a:lnTo>
                    <a:pt x="411162" y="196850"/>
                  </a:lnTo>
                  <a:lnTo>
                    <a:pt x="401637" y="234950"/>
                  </a:lnTo>
                  <a:lnTo>
                    <a:pt x="411162" y="274638"/>
                  </a:lnTo>
                  <a:lnTo>
                    <a:pt x="417512" y="319088"/>
                  </a:lnTo>
                  <a:lnTo>
                    <a:pt x="409575" y="358775"/>
                  </a:lnTo>
                  <a:lnTo>
                    <a:pt x="396875" y="409575"/>
                  </a:lnTo>
                  <a:lnTo>
                    <a:pt x="357187" y="444500"/>
                  </a:lnTo>
                  <a:lnTo>
                    <a:pt x="306387" y="477838"/>
                  </a:lnTo>
                  <a:lnTo>
                    <a:pt x="241300" y="495300"/>
                  </a:lnTo>
                  <a:lnTo>
                    <a:pt x="165100" y="501650"/>
                  </a:lnTo>
                  <a:lnTo>
                    <a:pt x="111125" y="473075"/>
                  </a:lnTo>
                  <a:lnTo>
                    <a:pt x="69850" y="414338"/>
                  </a:lnTo>
                  <a:lnTo>
                    <a:pt x="50800" y="344488"/>
                  </a:lnTo>
                  <a:lnTo>
                    <a:pt x="50800" y="328613"/>
                  </a:lnTo>
                  <a:lnTo>
                    <a:pt x="57150" y="254000"/>
                  </a:lnTo>
                  <a:lnTo>
                    <a:pt x="84137" y="155576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2087924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3C7A-B741-3389-521B-A639902E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899F3-5CBA-5568-E9EB-4FF472E9A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6" name="Picture 2" descr="Bild 1 av 4">
            <a:extLst>
              <a:ext uri="{FF2B5EF4-FFF2-40B4-BE49-F238E27FC236}">
                <a16:creationId xmlns:a16="http://schemas.microsoft.com/office/drawing/2014/main" id="{67989400-1489-ADC4-6036-168AAEFE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0"/>
            <a:ext cx="8251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90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5EC4-74E9-3454-7A5B-553B420C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2CB21-80A2-A731-C413-71D3C36C8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2050" name="Picture 2" descr="Bild 2 av 4">
            <a:extLst>
              <a:ext uri="{FF2B5EF4-FFF2-40B4-BE49-F238E27FC236}">
                <a16:creationId xmlns:a16="http://schemas.microsoft.com/office/drawing/2014/main" id="{D366111E-4968-A785-337A-045D9E5C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576263"/>
            <a:ext cx="8572500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174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69A6-18FD-B5FF-FF2B-7EAF61075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3074" name="Picture 2" descr="Bild 3 av 4">
            <a:extLst>
              <a:ext uri="{FF2B5EF4-FFF2-40B4-BE49-F238E27FC236}">
                <a16:creationId xmlns:a16="http://schemas.microsoft.com/office/drawing/2014/main" id="{CD8F5715-D2D8-6A2F-3F0E-1A87BD43A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083846"/>
            <a:ext cx="2743200" cy="183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06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5E11-658E-CC24-47D8-46B5139F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9FD6F-B7A8-E6EC-456B-7C979CBE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098" name="Picture 2" descr="Bild 4 av 4">
            <a:extLst>
              <a:ext uri="{FF2B5EF4-FFF2-40B4-BE49-F238E27FC236}">
                <a16:creationId xmlns:a16="http://schemas.microsoft.com/office/drawing/2014/main" id="{ADE8D8E1-E114-DC1D-2896-26A0357F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14313"/>
            <a:ext cx="85725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2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833F-A693-370C-6325-A840300AA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74E1A-AA0D-C9DA-DB59-185FE3AF7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122" name="Picture 2" descr="Kan vara en svartvit bild">
            <a:extLst>
              <a:ext uri="{FF2B5EF4-FFF2-40B4-BE49-F238E27FC236}">
                <a16:creationId xmlns:a16="http://schemas.microsoft.com/office/drawing/2014/main" id="{7134BD32-6C0C-803F-A00E-F414EE193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25" y="0"/>
            <a:ext cx="457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640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4488-E56A-5AAE-C99F-787FFB77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46101-B8C6-6A32-C75D-B37299457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EA0A6E0-3D6F-471C-80CC-9CD534C6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3888"/>
            <a:ext cx="12192000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599CDF-60EF-353C-59EE-0DE722B540C2}"/>
              </a:ext>
            </a:extLst>
          </p:cNvPr>
          <p:cNvCxnSpPr>
            <a:cxnSpLocks/>
          </p:cNvCxnSpPr>
          <p:nvPr/>
        </p:nvCxnSpPr>
        <p:spPr>
          <a:xfrm flipH="1" flipV="1">
            <a:off x="1853076" y="2366920"/>
            <a:ext cx="3819441" cy="283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78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C0FAD-115B-2BA3-154C-C115D781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7593" y="304797"/>
            <a:ext cx="11260066" cy="655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621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02A76DF-2B79-DCD7-13FD-079FDA73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74" y="-360602"/>
            <a:ext cx="5884662" cy="7375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A89CC4-7CA5-9C66-4099-C13A64B65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021" y="3981200"/>
            <a:ext cx="1432684" cy="493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30633D-B18C-7FAC-FC21-F061F889C9BB}"/>
              </a:ext>
            </a:extLst>
          </p:cNvPr>
          <p:cNvCxnSpPr>
            <a:cxnSpLocks/>
          </p:cNvCxnSpPr>
          <p:nvPr/>
        </p:nvCxnSpPr>
        <p:spPr>
          <a:xfrm>
            <a:off x="4378035" y="387927"/>
            <a:ext cx="45627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54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7083-DF6D-5718-51FD-B02880D36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A6AB-27FA-8921-72DF-B63195B2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6F8C7-8D70-229B-DC73-4979D091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00073" y="-1561992"/>
            <a:ext cx="6736619" cy="12118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991D4-A4B3-E677-32C3-9F6110B31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85725" y="-4383424"/>
            <a:ext cx="3572634" cy="122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7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C084F-F5B8-E39D-5B50-FEAA5194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C53D6-1EB8-8BD2-A1D5-D9CE73CFD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6DB27-1627-342E-1EC8-4D5FE9B90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326779" y="-4326780"/>
            <a:ext cx="3572634" cy="1222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9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40FC-8E0B-E640-9E7E-98EDD7B4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E97DD-1E5D-3207-6C18-FA67C91C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580B7-2699-6D6A-C710-B82A898E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8345" y="2373639"/>
            <a:ext cx="6162747" cy="4002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BDED3-18EC-0323-1CC7-7D0D89071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" y="48990"/>
            <a:ext cx="12192000" cy="68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8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F814-736B-6EF6-3BA9-2705AF4C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3B82F-09AC-D962-05D0-63775932B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E0B25-3878-0015-3C0D-6009A3DE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118" y="0"/>
            <a:ext cx="8251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2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06AE-5DAB-287B-E958-9B5A0DDA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0C411-E59A-BA38-6625-61B9D1F38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16056" y="0"/>
            <a:ext cx="12416789" cy="71073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DFC9F-025D-C39B-3849-3FEF9BAE75CA}"/>
              </a:ext>
            </a:extLst>
          </p:cNvPr>
          <p:cNvSpPr txBox="1"/>
          <p:nvPr/>
        </p:nvSpPr>
        <p:spPr>
          <a:xfrm>
            <a:off x="9610436" y="101150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5400 -&gt; 240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D46D99-1357-9A6C-062C-3EC1A35FA65F}"/>
              </a:ext>
            </a:extLst>
          </p:cNvPr>
          <p:cNvCxnSpPr>
            <a:cxnSpLocks/>
          </p:cNvCxnSpPr>
          <p:nvPr/>
        </p:nvCxnSpPr>
        <p:spPr>
          <a:xfrm>
            <a:off x="632692" y="5952837"/>
            <a:ext cx="101507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20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22374-C754-DD3C-D5DE-7D17428BC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36550"/>
            <a:ext cx="6591300" cy="354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06581-EC26-9898-D592-A8B4E2B7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4127500"/>
            <a:ext cx="7154588" cy="249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2AF09-1361-1523-1CAA-3AEAA867B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167" y="389467"/>
            <a:ext cx="8458200" cy="609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255CA-8B22-FAE9-DB3A-647DD491B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42" y="1675870"/>
            <a:ext cx="29908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5BF6-242F-3F89-F578-40B0A4EA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9" name="Content Placeholder 8" descr="A red and white train&#10;&#10;Description automatically generated">
            <a:extLst>
              <a:ext uri="{FF2B5EF4-FFF2-40B4-BE49-F238E27FC236}">
                <a16:creationId xmlns:a16="http://schemas.microsoft.com/office/drawing/2014/main" id="{82E1AF47-305E-9575-741A-0CF64543C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63" y="0"/>
            <a:ext cx="12118040" cy="6476309"/>
          </a:xfrm>
        </p:spPr>
      </p:pic>
    </p:spTree>
    <p:extLst>
      <p:ext uri="{BB962C8B-B14F-4D97-AF65-F5344CB8AC3E}">
        <p14:creationId xmlns:p14="http://schemas.microsoft.com/office/powerpoint/2010/main" val="124741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C53A-93B9-1E3A-3E75-4CCED52D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62955-7300-9442-76E5-65A10B6E8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5BE2A-F9F4-67FC-978F-4590C51C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33" y="220456"/>
            <a:ext cx="612924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9F7DA-299D-F96D-9624-FC361779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77" y="1490951"/>
            <a:ext cx="36099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15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9507-42BF-8A27-6838-A1975E86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9CD7D-D5A7-1244-1A9D-B35623C3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9" y="152083"/>
            <a:ext cx="5617723" cy="6858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909D8-20C1-3BA5-781E-EB9AAE511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6934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D414-0F38-2989-E5A3-EC5F1895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118EA-AB03-9615-B878-92341AED8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6FC54E-BD56-647D-490C-8E0335F0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64" y="-103548"/>
            <a:ext cx="8336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9C356-A3E2-593A-C9BD-2773A921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6F2E-8D4E-1375-1970-08347B921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B6DA5-6943-8FF7-85AD-74D97D043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7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27741</TotalTime>
  <Words>270</Words>
  <Application>Microsoft Office PowerPoint</Application>
  <PresentationFormat>Widescreen</PresentationFormat>
  <Paragraphs>42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SimSun</vt:lpstr>
      <vt:lpstr>Aptos</vt:lpstr>
      <vt:lpstr>Aptos Display</vt:lpstr>
      <vt:lpstr>Arial</vt:lpstr>
      <vt:lpstr>inherit</vt:lpstr>
      <vt:lpstr>Segoe UI Historic</vt:lpstr>
      <vt:lpstr>Office Theme</vt:lpstr>
      <vt:lpstr>ToDo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Elestedt</dc:creator>
  <cp:lastModifiedBy>Peter Elestedt</cp:lastModifiedBy>
  <cp:revision>1</cp:revision>
  <cp:lastPrinted>2025-03-11T11:10:19Z</cp:lastPrinted>
  <dcterms:created xsi:type="dcterms:W3CDTF">2025-01-28T13:16:41Z</dcterms:created>
  <dcterms:modified xsi:type="dcterms:W3CDTF">2025-04-01T15:16:04Z</dcterms:modified>
</cp:coreProperties>
</file>